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 id="2147483674" r:id="rId2"/>
  </p:sldMasterIdLst>
  <p:notesMasterIdLst>
    <p:notesMasterId r:id="rId27"/>
  </p:notesMasterIdLst>
  <p:handoutMasterIdLst>
    <p:handoutMasterId r:id="rId28"/>
  </p:handoutMasterIdLst>
  <p:sldIdLst>
    <p:sldId id="358" r:id="rId3"/>
    <p:sldId id="424" r:id="rId4"/>
    <p:sldId id="367" r:id="rId5"/>
    <p:sldId id="425" r:id="rId6"/>
    <p:sldId id="426" r:id="rId7"/>
    <p:sldId id="427" r:id="rId8"/>
    <p:sldId id="374" r:id="rId9"/>
    <p:sldId id="375" r:id="rId10"/>
    <p:sldId id="378" r:id="rId11"/>
    <p:sldId id="385" r:id="rId12"/>
    <p:sldId id="407" r:id="rId13"/>
    <p:sldId id="410" r:id="rId14"/>
    <p:sldId id="428" r:id="rId15"/>
    <p:sldId id="364" r:id="rId16"/>
    <p:sldId id="412" r:id="rId17"/>
    <p:sldId id="413" r:id="rId18"/>
    <p:sldId id="414" r:id="rId19"/>
    <p:sldId id="415" r:id="rId20"/>
    <p:sldId id="416" r:id="rId21"/>
    <p:sldId id="417" r:id="rId22"/>
    <p:sldId id="418" r:id="rId23"/>
    <p:sldId id="419" r:id="rId24"/>
    <p:sldId id="420" r:id="rId25"/>
    <p:sldId id="421" r:id="rId26"/>
  </p:sldIdLst>
  <p:sldSz cx="9144000" cy="5143500" type="screen16x9"/>
  <p:notesSz cx="7315200" cy="9601200"/>
  <p:defaultTextStyle>
    <a:defPPr>
      <a:defRPr lang="en-US"/>
    </a:defPPr>
    <a:lvl1pPr algn="l" defTabSz="456383" rtl="0" fontAlgn="base">
      <a:spcBef>
        <a:spcPct val="0"/>
      </a:spcBef>
      <a:spcAft>
        <a:spcPct val="0"/>
      </a:spcAft>
      <a:defRPr kern="1200">
        <a:solidFill>
          <a:schemeClr val="tx1"/>
        </a:solidFill>
        <a:latin typeface="Arial" charset="0"/>
        <a:ea typeface="+mn-ea"/>
        <a:cs typeface="Arial" charset="0"/>
      </a:defRPr>
    </a:lvl1pPr>
    <a:lvl2pPr marL="456383" indent="-170648" algn="l" defTabSz="456383" rtl="0" fontAlgn="base">
      <a:spcBef>
        <a:spcPct val="0"/>
      </a:spcBef>
      <a:spcAft>
        <a:spcPct val="0"/>
      </a:spcAft>
      <a:defRPr kern="1200">
        <a:solidFill>
          <a:schemeClr val="tx1"/>
        </a:solidFill>
        <a:latin typeface="Arial" charset="0"/>
        <a:ea typeface="+mn-ea"/>
        <a:cs typeface="Arial" charset="0"/>
      </a:defRPr>
    </a:lvl2pPr>
    <a:lvl3pPr marL="913759" indent="-342288" algn="l" defTabSz="456383" rtl="0" fontAlgn="base">
      <a:spcBef>
        <a:spcPct val="0"/>
      </a:spcBef>
      <a:spcAft>
        <a:spcPct val="0"/>
      </a:spcAft>
      <a:defRPr kern="1200">
        <a:solidFill>
          <a:schemeClr val="tx1"/>
        </a:solidFill>
        <a:latin typeface="Arial" charset="0"/>
        <a:ea typeface="+mn-ea"/>
        <a:cs typeface="Arial" charset="0"/>
      </a:defRPr>
    </a:lvl3pPr>
    <a:lvl4pPr marL="1371135" indent="-513928" algn="l" defTabSz="456383" rtl="0" fontAlgn="base">
      <a:spcBef>
        <a:spcPct val="0"/>
      </a:spcBef>
      <a:spcAft>
        <a:spcPct val="0"/>
      </a:spcAft>
      <a:defRPr kern="1200">
        <a:solidFill>
          <a:schemeClr val="tx1"/>
        </a:solidFill>
        <a:latin typeface="Arial" charset="0"/>
        <a:ea typeface="+mn-ea"/>
        <a:cs typeface="Arial" charset="0"/>
      </a:defRPr>
    </a:lvl4pPr>
    <a:lvl5pPr marL="1828511" indent="-685568" algn="l" defTabSz="456383" rtl="0" fontAlgn="base">
      <a:spcBef>
        <a:spcPct val="0"/>
      </a:spcBef>
      <a:spcAft>
        <a:spcPct val="0"/>
      </a:spcAft>
      <a:defRPr kern="1200">
        <a:solidFill>
          <a:schemeClr val="tx1"/>
        </a:solidFill>
        <a:latin typeface="Arial" charset="0"/>
        <a:ea typeface="+mn-ea"/>
        <a:cs typeface="Arial" charset="0"/>
      </a:defRPr>
    </a:lvl5pPr>
    <a:lvl6pPr marL="1428679" algn="l" defTabSz="571471" rtl="0" eaLnBrk="1" latinLnBrk="0" hangingPunct="1">
      <a:defRPr kern="1200">
        <a:solidFill>
          <a:schemeClr val="tx1"/>
        </a:solidFill>
        <a:latin typeface="Arial" charset="0"/>
        <a:ea typeface="+mn-ea"/>
        <a:cs typeface="Arial" charset="0"/>
      </a:defRPr>
    </a:lvl6pPr>
    <a:lvl7pPr marL="1714414" algn="l" defTabSz="571471" rtl="0" eaLnBrk="1" latinLnBrk="0" hangingPunct="1">
      <a:defRPr kern="1200">
        <a:solidFill>
          <a:schemeClr val="tx1"/>
        </a:solidFill>
        <a:latin typeface="Arial" charset="0"/>
        <a:ea typeface="+mn-ea"/>
        <a:cs typeface="Arial" charset="0"/>
      </a:defRPr>
    </a:lvl7pPr>
    <a:lvl8pPr marL="2000150" algn="l" defTabSz="571471" rtl="0" eaLnBrk="1" latinLnBrk="0" hangingPunct="1">
      <a:defRPr kern="1200">
        <a:solidFill>
          <a:schemeClr val="tx1"/>
        </a:solidFill>
        <a:latin typeface="Arial" charset="0"/>
        <a:ea typeface="+mn-ea"/>
        <a:cs typeface="Arial" charset="0"/>
      </a:defRPr>
    </a:lvl8pPr>
    <a:lvl9pPr marL="2285886" algn="l" defTabSz="571471" rtl="0" eaLnBrk="1" latinLnBrk="0" hangingPunct="1">
      <a:defRPr kern="1200">
        <a:solidFill>
          <a:schemeClr val="tx1"/>
        </a:solidFill>
        <a:latin typeface="Arial" charset="0"/>
        <a:ea typeface="+mn-ea"/>
        <a:cs typeface="Arial" charset="0"/>
      </a:defRPr>
    </a:lvl9pPr>
  </p:defaultTextStyle>
  <p:extLst>
    <p:ext uri="{EFAFB233-063F-42B5-8137-9DF3F51BA10A}">
      <p15:sldGuideLst xmlns="" xmlns:p15="http://schemas.microsoft.com/office/powerpoint/2012/main">
        <p15:guide id="1" orient="horz" pos="2568" userDrawn="1">
          <p15:clr>
            <a:srgbClr val="A4A3A4"/>
          </p15:clr>
        </p15:guide>
        <p15:guide id="2" pos="1886">
          <p15:clr>
            <a:srgbClr val="A4A3A4"/>
          </p15:clr>
        </p15:guide>
        <p15:guide id="3" pos="4920" userDrawn="1">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MINIBM" initials="A" lastIdx="16"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DA"/>
    <a:srgbClr val="00649E"/>
    <a:srgbClr val="8CC640"/>
    <a:srgbClr val="8FC844"/>
    <a:srgbClr val="84D0F4"/>
    <a:srgbClr val="4795EE"/>
    <a:srgbClr val="FFFFFF"/>
    <a:srgbClr val="F08F25"/>
    <a:srgbClr val="BF6D03"/>
    <a:srgbClr val="D379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920" autoAdjust="0"/>
    <p:restoredTop sz="87284" autoAdjust="0"/>
  </p:normalViewPr>
  <p:slideViewPr>
    <p:cSldViewPr snapToGrid="0" snapToObjects="1">
      <p:cViewPr>
        <p:scale>
          <a:sx n="98" d="100"/>
          <a:sy n="98" d="100"/>
        </p:scale>
        <p:origin x="-1488" y="-216"/>
      </p:cViewPr>
      <p:guideLst>
        <p:guide orient="horz" pos="1703"/>
        <p:guide orient="horz" pos="202"/>
        <p:guide orient="horz" pos="752"/>
        <p:guide orient="horz" pos="1310"/>
        <p:guide orient="horz" pos="1778"/>
        <p:guide orient="horz" pos="2175"/>
        <p:guide pos="1179"/>
        <p:guide pos="3075"/>
        <p:guide pos="261"/>
        <p:guide pos="5550"/>
        <p:guide pos="2490"/>
        <p:guide pos="37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50"/>
    </p:cViewPr>
  </p:sorterViewPr>
  <p:notesViewPr>
    <p:cSldViewPr snapToGrid="0" snapToObjects="1">
      <p:cViewPr varScale="1">
        <p:scale>
          <a:sx n="54" d="100"/>
          <a:sy n="54" d="100"/>
        </p:scale>
        <p:origin x="-2208" y="-8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notesMaster" Target="notesMasters/notesMaster1.xml"/><Relationship Id="rId28" Type="http://schemas.openxmlformats.org/officeDocument/2006/relationships/handoutMaster" Target="handoutMasters/handoutMaster1.xml"/><Relationship Id="rId2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commentAuthors" Target="commentAuthors.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defTabSz="773290">
              <a:defRPr sz="1300"/>
            </a:lvl1pPr>
          </a:lstStyle>
          <a:p>
            <a:pPr>
              <a:defRPr/>
            </a:pPr>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defTabSz="773290">
              <a:defRPr sz="1300"/>
            </a:lvl1pPr>
          </a:lstStyle>
          <a:p>
            <a:pPr>
              <a:defRPr/>
            </a:pPr>
            <a:fld id="{C8ECAE1D-4CBA-4F1A-8881-05621CB1D22E}" type="datetimeFigureOut">
              <a:rPr lang="en-US"/>
              <a:pPr>
                <a:defRPr/>
              </a:pPr>
              <a:t>10/21/14</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defTabSz="773290">
              <a:defRPr sz="1300"/>
            </a:lvl1pPr>
          </a:lstStyle>
          <a:p>
            <a:pPr>
              <a:defRPr/>
            </a:pPr>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defTabSz="773290">
              <a:defRPr sz="1300"/>
            </a:lvl1pPr>
          </a:lstStyle>
          <a:p>
            <a:pPr>
              <a:defRPr/>
            </a:pPr>
            <a:fld id="{ACCA7FA2-FF40-4DF8-A299-30DE86A23F7C}" type="slidenum">
              <a:rPr lang="en-US"/>
              <a:pPr>
                <a:defRPr/>
              </a:pPr>
              <a:t>‹#›</a:t>
            </a:fld>
            <a:endParaRPr lang="en-US"/>
          </a:p>
        </p:txBody>
      </p:sp>
    </p:spTree>
    <p:extLst>
      <p:ext uri="{BB962C8B-B14F-4D97-AF65-F5344CB8AC3E}">
        <p14:creationId xmlns:p14="http://schemas.microsoft.com/office/powerpoint/2010/main" val="26043742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defTabSz="773290" fontAlgn="auto">
              <a:spcBef>
                <a:spcPts val="0"/>
              </a:spcBef>
              <a:spcAft>
                <a:spcPts val="0"/>
              </a:spcAft>
              <a:defRPr sz="1300">
                <a:latin typeface="Arial"/>
                <a:cs typeface="+mn-cs"/>
              </a:defRPr>
            </a:lvl1pPr>
          </a:lstStyle>
          <a:p>
            <a:pPr>
              <a:defRPr/>
            </a:pPr>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defTabSz="773290" fontAlgn="auto">
              <a:spcBef>
                <a:spcPts val="0"/>
              </a:spcBef>
              <a:spcAft>
                <a:spcPts val="0"/>
              </a:spcAft>
              <a:defRPr sz="1300">
                <a:latin typeface="Arial"/>
                <a:cs typeface="+mn-cs"/>
              </a:defRPr>
            </a:lvl1pPr>
          </a:lstStyle>
          <a:p>
            <a:pPr>
              <a:defRPr/>
            </a:pPr>
            <a:fld id="{6F155A38-B4B3-4824-B69D-CED3338C8EB4}" type="datetimeFigureOut">
              <a:rPr lang="en-US"/>
              <a:pPr>
                <a:defRPr/>
              </a:pPr>
              <a:t>10/21/14</a:t>
            </a:fld>
            <a:endParaRPr lang="en-US" dirty="0"/>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pPr lvl="0"/>
            <a:endParaRPr lang="en-US" noProof="0" dirty="0"/>
          </a:p>
        </p:txBody>
      </p:sp>
      <p:sp>
        <p:nvSpPr>
          <p:cNvPr id="5" name="Notes Placeholder 4"/>
          <p:cNvSpPr>
            <a:spLocks noGrp="1"/>
          </p:cNvSpPr>
          <p:nvPr>
            <p:ph type="body" sz="quarter" idx="3"/>
          </p:nvPr>
        </p:nvSpPr>
        <p:spPr>
          <a:xfrm>
            <a:off x="406400" y="4560570"/>
            <a:ext cx="6502400" cy="4320540"/>
          </a:xfrm>
          <a:prstGeom prst="rect">
            <a:avLst/>
          </a:prstGeom>
        </p:spPr>
        <p:txBody>
          <a:bodyPr vert="horz" lIns="96661" tIns="48331" rIns="96661" bIns="48331"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defTabSz="773290" fontAlgn="auto">
              <a:spcBef>
                <a:spcPts val="0"/>
              </a:spcBef>
              <a:spcAft>
                <a:spcPts val="0"/>
              </a:spcAft>
              <a:defRPr sz="1300">
                <a:latin typeface="Arial"/>
                <a:cs typeface="+mn-cs"/>
              </a:defRPr>
            </a:lvl1pPr>
          </a:lstStyle>
          <a:p>
            <a:pPr>
              <a:defRPr/>
            </a:pPr>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defTabSz="773290" fontAlgn="auto">
              <a:spcBef>
                <a:spcPts val="0"/>
              </a:spcBef>
              <a:spcAft>
                <a:spcPts val="0"/>
              </a:spcAft>
              <a:defRPr sz="1300">
                <a:latin typeface="Arial"/>
                <a:cs typeface="+mn-cs"/>
              </a:defRPr>
            </a:lvl1pPr>
          </a:lstStyle>
          <a:p>
            <a:pPr>
              <a:defRPr/>
            </a:pPr>
            <a:fld id="{C2B4DF64-CEDC-4BC0-92B5-304F44482D00}" type="slidenum">
              <a:rPr lang="en-US"/>
              <a:pPr>
                <a:defRPr/>
              </a:pPr>
              <a:t>‹#›</a:t>
            </a:fld>
            <a:endParaRPr lang="en-US" dirty="0"/>
          </a:p>
        </p:txBody>
      </p:sp>
    </p:spTree>
    <p:extLst>
      <p:ext uri="{BB962C8B-B14F-4D97-AF65-F5344CB8AC3E}">
        <p14:creationId xmlns:p14="http://schemas.microsoft.com/office/powerpoint/2010/main" val="1224281181"/>
      </p:ext>
    </p:extLst>
  </p:cSld>
  <p:clrMap bg1="lt1" tx1="dk1" bg2="lt2" tx2="dk2" accent1="accent1" accent2="accent2" accent3="accent3" accent4="accent4" accent5="accent5" accent6="accent6" hlink="hlink" folHlink="folHlink"/>
  <p:notesStyle>
    <a:lvl1pPr algn="l" defTabSz="456383" rtl="0" eaLnBrk="0" fontAlgn="base" hangingPunct="0">
      <a:spcBef>
        <a:spcPts val="602"/>
      </a:spcBef>
      <a:spcAft>
        <a:spcPts val="298"/>
      </a:spcAft>
      <a:defRPr sz="1200" b="1" kern="1200">
        <a:solidFill>
          <a:schemeClr val="tx1"/>
        </a:solidFill>
        <a:latin typeface="Arial"/>
        <a:ea typeface="+mn-ea"/>
        <a:cs typeface="+mn-cs"/>
      </a:defRPr>
    </a:lvl1pPr>
    <a:lvl2pPr marL="993" algn="l" defTabSz="456383" rtl="0" eaLnBrk="0" fontAlgn="base" hangingPunct="0">
      <a:spcBef>
        <a:spcPts val="298"/>
      </a:spcBef>
      <a:spcAft>
        <a:spcPts val="298"/>
      </a:spcAft>
      <a:defRPr sz="1200" kern="1200">
        <a:solidFill>
          <a:schemeClr val="tx1"/>
        </a:solidFill>
        <a:latin typeface="Arial"/>
        <a:ea typeface="+mn-ea"/>
        <a:cs typeface="+mn-cs"/>
      </a:defRPr>
    </a:lvl2pPr>
    <a:lvl3pPr marL="285736" indent="-170648" algn="l" defTabSz="456383" rtl="0" eaLnBrk="0" fontAlgn="base" hangingPunct="0">
      <a:spcBef>
        <a:spcPts val="102"/>
      </a:spcBef>
      <a:spcAft>
        <a:spcPts val="298"/>
      </a:spcAft>
      <a:buFont typeface="Arial" charset="0"/>
      <a:buChar char="•"/>
      <a:defRPr sz="1200" kern="1200">
        <a:solidFill>
          <a:schemeClr val="tx1"/>
        </a:solidFill>
        <a:latin typeface="Arial"/>
        <a:ea typeface="+mn-ea"/>
        <a:cs typeface="+mn-cs"/>
      </a:defRPr>
    </a:lvl3pPr>
    <a:lvl4pPr marL="567503" indent="-170648" algn="l" defTabSz="456383" rtl="0" eaLnBrk="0" fontAlgn="base" hangingPunct="0">
      <a:spcBef>
        <a:spcPts val="102"/>
      </a:spcBef>
      <a:spcAft>
        <a:spcPts val="298"/>
      </a:spcAft>
      <a:buFont typeface="Lucida Grande"/>
      <a:buChar char="–"/>
      <a:defRPr sz="1200" kern="1200">
        <a:solidFill>
          <a:schemeClr val="tx1"/>
        </a:solidFill>
        <a:latin typeface="Arial"/>
        <a:ea typeface="+mn-ea"/>
        <a:cs typeface="+mn-cs"/>
      </a:defRPr>
    </a:lvl4pPr>
    <a:lvl5pPr marL="804624" indent="-170648" algn="l" defTabSz="456383" rtl="0" eaLnBrk="0" fontAlgn="base" hangingPunct="0">
      <a:spcBef>
        <a:spcPts val="102"/>
      </a:spcBef>
      <a:spcAft>
        <a:spcPts val="298"/>
      </a:spcAft>
      <a:buFont typeface="Wingdings" pitchFamily="2" charset="2"/>
      <a:buChar char="§"/>
      <a:defRPr sz="1200" kern="1200">
        <a:solidFill>
          <a:schemeClr val="tx1"/>
        </a:solidFill>
        <a:latin typeface="Arial"/>
        <a:ea typeface="+mn-ea"/>
        <a:cs typeface="+mn-cs"/>
      </a:defRPr>
    </a:lvl5pPr>
    <a:lvl6pPr marL="2285886" algn="l" defTabSz="457177" rtl="0" eaLnBrk="1" latinLnBrk="0" hangingPunct="1">
      <a:defRPr sz="1200" kern="1200">
        <a:solidFill>
          <a:schemeClr val="tx1"/>
        </a:solidFill>
        <a:latin typeface="+mn-lt"/>
        <a:ea typeface="+mn-ea"/>
        <a:cs typeface="+mn-cs"/>
      </a:defRPr>
    </a:lvl6pPr>
    <a:lvl7pPr marL="2743063" algn="l" defTabSz="457177" rtl="0" eaLnBrk="1" latinLnBrk="0" hangingPunct="1">
      <a:defRPr sz="1200" kern="1200">
        <a:solidFill>
          <a:schemeClr val="tx1"/>
        </a:solidFill>
        <a:latin typeface="+mn-lt"/>
        <a:ea typeface="+mn-ea"/>
        <a:cs typeface="+mn-cs"/>
      </a:defRPr>
    </a:lvl7pPr>
    <a:lvl8pPr marL="3200240" algn="l" defTabSz="457177" rtl="0" eaLnBrk="1" latinLnBrk="0" hangingPunct="1">
      <a:defRPr sz="1200" kern="1200">
        <a:solidFill>
          <a:schemeClr val="tx1"/>
        </a:solidFill>
        <a:latin typeface="+mn-lt"/>
        <a:ea typeface="+mn-ea"/>
        <a:cs typeface="+mn-cs"/>
      </a:defRPr>
    </a:lvl8pPr>
    <a:lvl9pPr marL="3657417" algn="l" defTabSz="4571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ibm.com/software/products/us/en/performance" TargetMode="External"/><Relationship Id="rId4" Type="http://schemas.openxmlformats.org/officeDocument/2006/relationships/hyperlink" Target="http://www.ibm.com/software/products/us/en/sap" TargetMode="External"/><Relationship Id="rId5" Type="http://schemas.openxmlformats.org/officeDocument/2006/relationships/hyperlink" Target="http://www.ibm.com/solutions/sap" TargetMode="External"/><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ibm.com/software/rational/products/rtc/" TargetMode="External"/><Relationship Id="rId4" Type="http://schemas.openxmlformats.org/officeDocument/2006/relationships/hyperlink" Target="http://www.ibm.com/software/products/us/en/ratiqualmana" TargetMode="External"/><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ibm.com/software/rational/products/raa/systemz/" TargetMode="External"/><Relationship Id="rId4" Type="http://schemas.openxmlformats.org/officeDocument/2006/relationships/hyperlink" Target="http://www.ibm.com/software/products/us/en/developerforsystemz" TargetMode="External"/><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300">
                <a:solidFill>
                  <a:schemeClr val="hlink"/>
                </a:solidFill>
                <a:latin typeface="Arial" pitchFamily="34" charset="0"/>
              </a:defRPr>
            </a:lvl1pPr>
            <a:lvl2pPr marL="785372" indent="-302066" eaLnBrk="0" hangingPunct="0">
              <a:defRPr sz="2300">
                <a:solidFill>
                  <a:schemeClr val="hlink"/>
                </a:solidFill>
                <a:latin typeface="Arial" pitchFamily="34" charset="0"/>
              </a:defRPr>
            </a:lvl2pPr>
            <a:lvl3pPr marL="1208265" indent="-241653" eaLnBrk="0" hangingPunct="0">
              <a:defRPr sz="2300">
                <a:solidFill>
                  <a:schemeClr val="hlink"/>
                </a:solidFill>
                <a:latin typeface="Arial" pitchFamily="34" charset="0"/>
              </a:defRPr>
            </a:lvl3pPr>
            <a:lvl4pPr marL="1691571" indent="-241653" eaLnBrk="0" hangingPunct="0">
              <a:defRPr sz="2300">
                <a:solidFill>
                  <a:schemeClr val="hlink"/>
                </a:solidFill>
                <a:latin typeface="Arial" pitchFamily="34" charset="0"/>
              </a:defRPr>
            </a:lvl4pPr>
            <a:lvl5pPr marL="2174878" indent="-241653" eaLnBrk="0" hangingPunct="0">
              <a:defRPr sz="2300">
                <a:solidFill>
                  <a:schemeClr val="hlink"/>
                </a:solidFill>
                <a:latin typeface="Arial" pitchFamily="34" charset="0"/>
              </a:defRPr>
            </a:lvl5pPr>
            <a:lvl6pPr marL="2658184" indent="-241653" eaLnBrk="0" fontAlgn="base" hangingPunct="0">
              <a:lnSpc>
                <a:spcPct val="90000"/>
              </a:lnSpc>
              <a:spcBef>
                <a:spcPct val="0"/>
              </a:spcBef>
              <a:spcAft>
                <a:spcPct val="0"/>
              </a:spcAft>
              <a:defRPr sz="2300">
                <a:solidFill>
                  <a:schemeClr val="hlink"/>
                </a:solidFill>
                <a:latin typeface="Arial" pitchFamily="34" charset="0"/>
              </a:defRPr>
            </a:lvl6pPr>
            <a:lvl7pPr marL="3141490" indent="-241653" eaLnBrk="0" fontAlgn="base" hangingPunct="0">
              <a:lnSpc>
                <a:spcPct val="90000"/>
              </a:lnSpc>
              <a:spcBef>
                <a:spcPct val="0"/>
              </a:spcBef>
              <a:spcAft>
                <a:spcPct val="0"/>
              </a:spcAft>
              <a:defRPr sz="2300">
                <a:solidFill>
                  <a:schemeClr val="hlink"/>
                </a:solidFill>
                <a:latin typeface="Arial" pitchFamily="34" charset="0"/>
              </a:defRPr>
            </a:lvl7pPr>
            <a:lvl8pPr marL="3624796" indent="-241653" eaLnBrk="0" fontAlgn="base" hangingPunct="0">
              <a:lnSpc>
                <a:spcPct val="90000"/>
              </a:lnSpc>
              <a:spcBef>
                <a:spcPct val="0"/>
              </a:spcBef>
              <a:spcAft>
                <a:spcPct val="0"/>
              </a:spcAft>
              <a:defRPr sz="2300">
                <a:solidFill>
                  <a:schemeClr val="hlink"/>
                </a:solidFill>
                <a:latin typeface="Arial" pitchFamily="34" charset="0"/>
              </a:defRPr>
            </a:lvl8pPr>
            <a:lvl9pPr marL="4108102" indent="-241653" eaLnBrk="0" fontAlgn="base" hangingPunct="0">
              <a:lnSpc>
                <a:spcPct val="90000"/>
              </a:lnSpc>
              <a:spcBef>
                <a:spcPct val="0"/>
              </a:spcBef>
              <a:spcAft>
                <a:spcPct val="0"/>
              </a:spcAft>
              <a:defRPr sz="2300">
                <a:solidFill>
                  <a:schemeClr val="hlink"/>
                </a:solidFill>
                <a:latin typeface="Arial" pitchFamily="34" charset="0"/>
              </a:defRPr>
            </a:lvl9pPr>
          </a:lstStyle>
          <a:p>
            <a:pPr eaLnBrk="1" hangingPunct="1"/>
            <a:fld id="{3A5868BE-290B-45CA-B22C-A5D29F243212}" type="slidenum">
              <a:rPr lang="en-US" altLang="en-US" sz="1300">
                <a:solidFill>
                  <a:prstClr val="black"/>
                </a:solidFill>
                <a:cs typeface="Arial" pitchFamily="34" charset="0"/>
              </a:rPr>
              <a:pPr eaLnBrk="1" hangingPunct="1"/>
              <a:t>1</a:t>
            </a:fld>
            <a:endParaRPr lang="en-US" altLang="en-US" sz="1300">
              <a:solidFill>
                <a:prstClr val="black"/>
              </a:solidFill>
              <a:cs typeface="Arial" pitchFamily="34" charset="0"/>
            </a:endParaRPr>
          </a:p>
        </p:txBody>
      </p:sp>
      <p:sp>
        <p:nvSpPr>
          <p:cNvPr id="52227" name="Rectangle 2"/>
          <p:cNvSpPr>
            <a:spLocks noGrp="1" noRot="1" noChangeAspect="1" noChangeArrowheads="1" noTextEdit="1"/>
          </p:cNvSpPr>
          <p:nvPr>
            <p:ph type="sldImg"/>
          </p:nvPr>
        </p:nvSpPr>
        <p:spPr>
          <a:xfrm>
            <a:off x="457200" y="720725"/>
            <a:ext cx="6400800" cy="3600450"/>
          </a:xfrm>
          <a:ln/>
        </p:spPr>
      </p:sp>
      <p:sp>
        <p:nvSpPr>
          <p:cNvPr id="52228" name="Rectangle 3"/>
          <p:cNvSpPr>
            <a:spLocks noGrp="1" noChangeArrowheads="1"/>
          </p:cNvSpPr>
          <p:nvPr>
            <p:ph type="body"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defRPr/>
            </a:pPr>
            <a:endParaRPr lang="en-US" dirty="0" smtClean="0">
              <a:latin typeface="Arial" pitchFamily="34" charset="0"/>
              <a:cs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300">
                <a:solidFill>
                  <a:schemeClr val="hlink"/>
                </a:solidFill>
                <a:latin typeface="Arial" pitchFamily="34" charset="0"/>
              </a:defRPr>
            </a:lvl1pPr>
            <a:lvl2pPr marL="785372" indent="-302066" eaLnBrk="0" hangingPunct="0">
              <a:defRPr sz="2300">
                <a:solidFill>
                  <a:schemeClr val="hlink"/>
                </a:solidFill>
                <a:latin typeface="Arial" pitchFamily="34" charset="0"/>
              </a:defRPr>
            </a:lvl2pPr>
            <a:lvl3pPr marL="1208265" indent="-241653" eaLnBrk="0" hangingPunct="0">
              <a:defRPr sz="2300">
                <a:solidFill>
                  <a:schemeClr val="hlink"/>
                </a:solidFill>
                <a:latin typeface="Arial" pitchFamily="34" charset="0"/>
              </a:defRPr>
            </a:lvl3pPr>
            <a:lvl4pPr marL="1691571" indent="-241653" eaLnBrk="0" hangingPunct="0">
              <a:defRPr sz="2300">
                <a:solidFill>
                  <a:schemeClr val="hlink"/>
                </a:solidFill>
                <a:latin typeface="Arial" pitchFamily="34" charset="0"/>
              </a:defRPr>
            </a:lvl4pPr>
            <a:lvl5pPr marL="2174878" indent="-241653" eaLnBrk="0" hangingPunct="0">
              <a:defRPr sz="2300">
                <a:solidFill>
                  <a:schemeClr val="hlink"/>
                </a:solidFill>
                <a:latin typeface="Arial" pitchFamily="34" charset="0"/>
              </a:defRPr>
            </a:lvl5pPr>
            <a:lvl6pPr marL="2658184" indent="-241653" eaLnBrk="0" fontAlgn="base" hangingPunct="0">
              <a:lnSpc>
                <a:spcPct val="90000"/>
              </a:lnSpc>
              <a:spcBef>
                <a:spcPct val="0"/>
              </a:spcBef>
              <a:spcAft>
                <a:spcPct val="0"/>
              </a:spcAft>
              <a:defRPr sz="2300">
                <a:solidFill>
                  <a:schemeClr val="hlink"/>
                </a:solidFill>
                <a:latin typeface="Arial" pitchFamily="34" charset="0"/>
              </a:defRPr>
            </a:lvl6pPr>
            <a:lvl7pPr marL="3141490" indent="-241653" eaLnBrk="0" fontAlgn="base" hangingPunct="0">
              <a:lnSpc>
                <a:spcPct val="90000"/>
              </a:lnSpc>
              <a:spcBef>
                <a:spcPct val="0"/>
              </a:spcBef>
              <a:spcAft>
                <a:spcPct val="0"/>
              </a:spcAft>
              <a:defRPr sz="2300">
                <a:solidFill>
                  <a:schemeClr val="hlink"/>
                </a:solidFill>
                <a:latin typeface="Arial" pitchFamily="34" charset="0"/>
              </a:defRPr>
            </a:lvl7pPr>
            <a:lvl8pPr marL="3624796" indent="-241653" eaLnBrk="0" fontAlgn="base" hangingPunct="0">
              <a:lnSpc>
                <a:spcPct val="90000"/>
              </a:lnSpc>
              <a:spcBef>
                <a:spcPct val="0"/>
              </a:spcBef>
              <a:spcAft>
                <a:spcPct val="0"/>
              </a:spcAft>
              <a:defRPr sz="2300">
                <a:solidFill>
                  <a:schemeClr val="hlink"/>
                </a:solidFill>
                <a:latin typeface="Arial" pitchFamily="34" charset="0"/>
              </a:defRPr>
            </a:lvl8pPr>
            <a:lvl9pPr marL="4108102" indent="-241653" eaLnBrk="0" fontAlgn="base" hangingPunct="0">
              <a:lnSpc>
                <a:spcPct val="90000"/>
              </a:lnSpc>
              <a:spcBef>
                <a:spcPct val="0"/>
              </a:spcBef>
              <a:spcAft>
                <a:spcPct val="0"/>
              </a:spcAft>
              <a:defRPr sz="2300">
                <a:solidFill>
                  <a:schemeClr val="hlink"/>
                </a:solidFill>
                <a:latin typeface="Arial" pitchFamily="34" charset="0"/>
              </a:defRPr>
            </a:lvl9pPr>
          </a:lstStyle>
          <a:p>
            <a:pPr eaLnBrk="1" hangingPunct="1"/>
            <a:fld id="{3A5868BE-290B-45CA-B22C-A5D29F243212}" type="slidenum">
              <a:rPr lang="en-US" altLang="en-US" sz="1300">
                <a:solidFill>
                  <a:prstClr val="black"/>
                </a:solidFill>
                <a:cs typeface="Arial" pitchFamily="34" charset="0"/>
              </a:rPr>
              <a:pPr eaLnBrk="1" hangingPunct="1"/>
              <a:t>14</a:t>
            </a:fld>
            <a:endParaRPr lang="en-US" altLang="en-US" sz="1300">
              <a:solidFill>
                <a:prstClr val="black"/>
              </a:solidFill>
              <a:cs typeface="Arial" pitchFamily="34" charset="0"/>
            </a:endParaRPr>
          </a:p>
        </p:txBody>
      </p:sp>
      <p:sp>
        <p:nvSpPr>
          <p:cNvPr id="52227" name="Rectangle 2"/>
          <p:cNvSpPr>
            <a:spLocks noGrp="1" noRot="1" noChangeAspect="1" noChangeArrowheads="1" noTextEdit="1"/>
          </p:cNvSpPr>
          <p:nvPr>
            <p:ph type="sldImg"/>
          </p:nvPr>
        </p:nvSpPr>
        <p:spPr>
          <a:xfrm>
            <a:off x="457200" y="720725"/>
            <a:ext cx="6400800" cy="3600450"/>
          </a:xfrm>
          <a:ln/>
        </p:spPr>
      </p:sp>
      <p:sp>
        <p:nvSpPr>
          <p:cNvPr id="52228" name="Rectangle 3"/>
          <p:cNvSpPr>
            <a:spLocks noGrp="1" noChangeArrowheads="1"/>
          </p:cNvSpPr>
          <p:nvPr>
            <p:ph type="body" idx="1"/>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defRPr/>
            </a:pPr>
            <a:endParaRPr lang="en-US" dirty="0" smtClean="0">
              <a:latin typeface="Arial" pitchFamily="34" charset="0"/>
              <a:cs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Nationwide Top 100 Fortune</a:t>
            </a:r>
            <a:r>
              <a:rPr lang="en-US" baseline="0" dirty="0" smtClean="0"/>
              <a:t> Company</a:t>
            </a:r>
          </a:p>
          <a:p>
            <a:r>
              <a:rPr lang="en-US" baseline="0" dirty="0" smtClean="0"/>
              <a:t>30K+ Associates</a:t>
            </a:r>
          </a:p>
          <a:p>
            <a:r>
              <a:rPr lang="en-US" baseline="0" dirty="0" smtClean="0"/>
              <a:t>Several LOBs (Auto, Life, Home, Financial, Banking, Retirement Plans, Pet Insurance)</a:t>
            </a:r>
            <a:endParaRPr lang="en-US" dirty="0"/>
          </a:p>
        </p:txBody>
      </p:sp>
      <p:sp>
        <p:nvSpPr>
          <p:cNvPr id="4" name="Slide Number Placeholder 3"/>
          <p:cNvSpPr>
            <a:spLocks noGrp="1"/>
          </p:cNvSpPr>
          <p:nvPr>
            <p:ph type="sldNum" sz="quarter" idx="10"/>
          </p:nvPr>
        </p:nvSpPr>
        <p:spPr/>
        <p:txBody>
          <a:bodyPr/>
          <a:lstStyle/>
          <a:p>
            <a:pPr>
              <a:defRPr/>
            </a:pPr>
            <a:fld id="{C2B4DF64-CEDC-4BC0-92B5-304F44482D00}" type="slidenum">
              <a:rPr lang="en-US" smtClean="0"/>
              <a:pPr>
                <a:defRPr/>
              </a:pPr>
              <a:t>15</a:t>
            </a:fld>
            <a:endParaRPr lang="en-US" dirty="0"/>
          </a:p>
        </p:txBody>
      </p:sp>
    </p:spTree>
    <p:extLst>
      <p:ext uri="{BB962C8B-B14F-4D97-AF65-F5344CB8AC3E}">
        <p14:creationId xmlns:p14="http://schemas.microsoft.com/office/powerpoint/2010/main" val="3833489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Almost</a:t>
            </a:r>
            <a:r>
              <a:rPr lang="en-US" baseline="0" dirty="0" smtClean="0"/>
              <a:t> 2K Developers</a:t>
            </a:r>
          </a:p>
          <a:p>
            <a:r>
              <a:rPr lang="en-US" baseline="0" dirty="0" smtClean="0"/>
              <a:t>Agile standing team model growing each year</a:t>
            </a:r>
          </a:p>
          <a:p>
            <a:r>
              <a:rPr lang="en-US" baseline="0" dirty="0" smtClean="0"/>
              <a:t>Growth organic based on sustainable results (higher quality, higher productivity, higher customer satisfaction and involvement)</a:t>
            </a:r>
          </a:p>
        </p:txBody>
      </p:sp>
      <p:sp>
        <p:nvSpPr>
          <p:cNvPr id="4" name="Slide Number Placeholder 3"/>
          <p:cNvSpPr>
            <a:spLocks noGrp="1"/>
          </p:cNvSpPr>
          <p:nvPr>
            <p:ph type="sldNum" sz="quarter" idx="10"/>
          </p:nvPr>
        </p:nvSpPr>
        <p:spPr/>
        <p:txBody>
          <a:bodyPr/>
          <a:lstStyle/>
          <a:p>
            <a:pPr>
              <a:defRPr/>
            </a:pPr>
            <a:fld id="{C2B4DF64-CEDC-4BC0-92B5-304F44482D00}" type="slidenum">
              <a:rPr lang="en-US" smtClean="0"/>
              <a:pPr>
                <a:defRPr/>
              </a:pPr>
              <a:t>16</a:t>
            </a:fld>
            <a:endParaRPr lang="en-US" dirty="0"/>
          </a:p>
        </p:txBody>
      </p:sp>
    </p:spTree>
    <p:extLst>
      <p:ext uri="{BB962C8B-B14F-4D97-AF65-F5344CB8AC3E}">
        <p14:creationId xmlns:p14="http://schemas.microsoft.com/office/powerpoint/2010/main" val="1486223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Formed in 2009 as</a:t>
            </a:r>
            <a:r>
              <a:rPr lang="en-US" baseline="0" dirty="0" smtClean="0"/>
              <a:t> a reaction to changing the delivery model</a:t>
            </a:r>
          </a:p>
          <a:p>
            <a:r>
              <a:rPr lang="en-US" baseline="0" dirty="0" smtClean="0"/>
              <a:t>Agile Projects started in late 90s but constant form, storm, norm, perform did not produce sustainable process changes</a:t>
            </a:r>
          </a:p>
          <a:p>
            <a:r>
              <a:rPr lang="en-US" baseline="0" dirty="0" smtClean="0"/>
              <a:t>Changed Delivery Model from bring people to work to bringing work to the people in the form of established teams</a:t>
            </a:r>
          </a:p>
          <a:p>
            <a:r>
              <a:rPr lang="en-US" baseline="0" dirty="0" smtClean="0"/>
              <a:t>Project Teams are lighter with most of the heavy lifting done by application based Agile teams across all technologies</a:t>
            </a:r>
          </a:p>
          <a:p>
            <a:endParaRPr lang="en-US" dirty="0"/>
          </a:p>
        </p:txBody>
      </p:sp>
      <p:sp>
        <p:nvSpPr>
          <p:cNvPr id="4" name="Slide Number Placeholder 3"/>
          <p:cNvSpPr>
            <a:spLocks noGrp="1"/>
          </p:cNvSpPr>
          <p:nvPr>
            <p:ph type="sldNum" sz="quarter" idx="10"/>
          </p:nvPr>
        </p:nvSpPr>
        <p:spPr/>
        <p:txBody>
          <a:bodyPr/>
          <a:lstStyle/>
          <a:p>
            <a:pPr>
              <a:defRPr/>
            </a:pPr>
            <a:fld id="{C2B4DF64-CEDC-4BC0-92B5-304F44482D00}" type="slidenum">
              <a:rPr lang="en-US" smtClean="0"/>
              <a:pPr>
                <a:defRPr/>
              </a:pPr>
              <a:t>17</a:t>
            </a:fld>
            <a:endParaRPr lang="en-US" dirty="0"/>
          </a:p>
        </p:txBody>
      </p:sp>
    </p:spTree>
    <p:extLst>
      <p:ext uri="{BB962C8B-B14F-4D97-AF65-F5344CB8AC3E}">
        <p14:creationId xmlns:p14="http://schemas.microsoft.com/office/powerpoint/2010/main" val="39008358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Started</a:t>
            </a:r>
            <a:r>
              <a:rPr lang="en-US" baseline="0" dirty="0" smtClean="0"/>
              <a:t> small with a handful of teams across offices (NI and NF) with their own flavors of Agile – started with Believers</a:t>
            </a:r>
          </a:p>
          <a:p>
            <a:r>
              <a:rPr lang="en-US" baseline="0" dirty="0" smtClean="0"/>
              <a:t>Started primarily with J2EE teams </a:t>
            </a:r>
          </a:p>
          <a:p>
            <a:r>
              <a:rPr lang="en-US" baseline="0" dirty="0" smtClean="0"/>
              <a:t>Management Practices and Engineering Practices</a:t>
            </a:r>
          </a:p>
          <a:p>
            <a:r>
              <a:rPr lang="en-US" baseline="0" dirty="0" smtClean="0"/>
              <a:t>Created standard work and applied to all teams</a:t>
            </a:r>
          </a:p>
          <a:p>
            <a:r>
              <a:rPr lang="en-US" baseline="0" dirty="0" smtClean="0"/>
              <a:t>Needed time/cover to product results – initially all problems (even Infrastructure) were easy to blame on those “agile guys”</a:t>
            </a:r>
          </a:p>
          <a:p>
            <a:r>
              <a:rPr lang="en-US" baseline="0" dirty="0" smtClean="0"/>
              <a:t>After a year, the results sold the method – CMMI was used to demonstrate this wasn’t some fly by night seat of the pants operation</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C2B4DF64-CEDC-4BC0-92B5-304F44482D00}" type="slidenum">
              <a:rPr lang="en-US" smtClean="0"/>
              <a:pPr>
                <a:defRPr/>
              </a:pPr>
              <a:t>18</a:t>
            </a:fld>
            <a:endParaRPr lang="en-US" dirty="0"/>
          </a:p>
        </p:txBody>
      </p:sp>
    </p:spTree>
    <p:extLst>
      <p:ext uri="{BB962C8B-B14F-4D97-AF65-F5344CB8AC3E}">
        <p14:creationId xmlns:p14="http://schemas.microsoft.com/office/powerpoint/2010/main" val="2390072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smtClean="0"/>
              <a:t>Standardized</a:t>
            </a:r>
            <a:r>
              <a:rPr lang="en-US" baseline="0" dirty="0" smtClean="0"/>
              <a:t> around practices and tooling with a strong commitment to Continuous Improvement </a:t>
            </a:r>
          </a:p>
          <a:p>
            <a:r>
              <a:rPr lang="en-US" baseline="0" dirty="0" smtClean="0"/>
              <a:t>Branched out to other areas and technologies (Site RPs mainframe technologies) with modernization approach</a:t>
            </a:r>
          </a:p>
          <a:p>
            <a:r>
              <a:rPr lang="en-US" baseline="0" dirty="0" smtClean="0"/>
              <a:t>Challenge of how to do engineering practices like CI/CD/CT with mainframe (Rational tooling) </a:t>
            </a:r>
          </a:p>
          <a:p>
            <a:r>
              <a:rPr lang="en-US" baseline="0" dirty="0" smtClean="0"/>
              <a:t>Can’t use standard tools without standard work practices</a:t>
            </a:r>
          </a:p>
          <a:p>
            <a:endParaRPr lang="en-US" baseline="0" dirty="0" smtClean="0"/>
          </a:p>
          <a:p>
            <a:r>
              <a:rPr lang="en-US" baseline="0" dirty="0" smtClean="0"/>
              <a:t>FOCUS on DEV environment – CI and TDD – Acceptance Test Criteria – testing stories in same iteration that they were developed</a:t>
            </a:r>
          </a:p>
          <a:p>
            <a:r>
              <a:rPr lang="en-US" baseline="0" dirty="0" smtClean="0"/>
              <a:t>Service Virtualization – deployments to DEV several times a day</a:t>
            </a:r>
          </a:p>
          <a:p>
            <a:r>
              <a:rPr lang="en-US" baseline="0" dirty="0" err="1" smtClean="0"/>
              <a:t>RDz</a:t>
            </a:r>
            <a:r>
              <a:rPr lang="en-US" baseline="0" dirty="0" smtClean="0"/>
              <a:t> and RD&amp;T for mainframe</a:t>
            </a:r>
            <a:endParaRPr lang="en-US" dirty="0"/>
          </a:p>
        </p:txBody>
      </p:sp>
      <p:sp>
        <p:nvSpPr>
          <p:cNvPr id="4" name="Slide Number Placeholder 3"/>
          <p:cNvSpPr>
            <a:spLocks noGrp="1"/>
          </p:cNvSpPr>
          <p:nvPr>
            <p:ph type="sldNum" sz="quarter" idx="10"/>
          </p:nvPr>
        </p:nvSpPr>
        <p:spPr/>
        <p:txBody>
          <a:bodyPr/>
          <a:lstStyle/>
          <a:p>
            <a:pPr>
              <a:defRPr/>
            </a:pPr>
            <a:fld id="{C2B4DF64-CEDC-4BC0-92B5-304F44482D00}" type="slidenum">
              <a:rPr lang="en-US" smtClean="0"/>
              <a:pPr>
                <a:defRPr/>
              </a:pPr>
              <a:t>19</a:t>
            </a:fld>
            <a:endParaRPr lang="en-US" dirty="0"/>
          </a:p>
        </p:txBody>
      </p:sp>
    </p:spTree>
    <p:extLst>
      <p:ext uri="{BB962C8B-B14F-4D97-AF65-F5344CB8AC3E}">
        <p14:creationId xmlns:p14="http://schemas.microsoft.com/office/powerpoint/2010/main" val="3040883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Success breeds</a:t>
            </a:r>
            <a:r>
              <a:rPr lang="en-US" baseline="0" dirty="0" smtClean="0"/>
              <a:t> more success</a:t>
            </a:r>
          </a:p>
          <a:p>
            <a:r>
              <a:rPr lang="en-US" baseline="0" dirty="0" smtClean="0"/>
              <a:t>Growth had to be controlled</a:t>
            </a:r>
          </a:p>
          <a:p>
            <a:r>
              <a:rPr lang="en-US" baseline="0" dirty="0" smtClean="0"/>
              <a:t>Standard services provided around patterns of environment deployment (Hudson, Maven, Sonar, Security Scans, </a:t>
            </a:r>
            <a:r>
              <a:rPr lang="en-US" baseline="0" dirty="0" err="1" smtClean="0"/>
              <a:t>etc</a:t>
            </a:r>
            <a:r>
              <a:rPr lang="en-US" baseline="0" dirty="0" smtClean="0"/>
              <a:t>)</a:t>
            </a:r>
          </a:p>
          <a:p>
            <a:r>
              <a:rPr lang="en-US" baseline="0" dirty="0" smtClean="0"/>
              <a:t>Coaching within ECTO</a:t>
            </a:r>
          </a:p>
          <a:p>
            <a:endParaRPr lang="en-US" dirty="0"/>
          </a:p>
        </p:txBody>
      </p:sp>
      <p:sp>
        <p:nvSpPr>
          <p:cNvPr id="4" name="Slide Number Placeholder 3"/>
          <p:cNvSpPr>
            <a:spLocks noGrp="1"/>
          </p:cNvSpPr>
          <p:nvPr>
            <p:ph type="sldNum" sz="quarter" idx="10"/>
          </p:nvPr>
        </p:nvSpPr>
        <p:spPr/>
        <p:txBody>
          <a:bodyPr/>
          <a:lstStyle/>
          <a:p>
            <a:pPr>
              <a:defRPr/>
            </a:pPr>
            <a:fld id="{C2B4DF64-CEDC-4BC0-92B5-304F44482D00}" type="slidenum">
              <a:rPr lang="en-US" smtClean="0"/>
              <a:pPr>
                <a:defRPr/>
              </a:pPr>
              <a:t>20</a:t>
            </a:fld>
            <a:endParaRPr lang="en-US" dirty="0"/>
          </a:p>
        </p:txBody>
      </p:sp>
    </p:spTree>
    <p:extLst>
      <p:ext uri="{BB962C8B-B14F-4D97-AF65-F5344CB8AC3E}">
        <p14:creationId xmlns:p14="http://schemas.microsoft.com/office/powerpoint/2010/main" val="23420777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Shared Services across ECTO and Infrastructure</a:t>
            </a:r>
            <a:r>
              <a:rPr lang="en-US" baseline="0" dirty="0" smtClean="0"/>
              <a:t> – about 2 dozen coaches </a:t>
            </a:r>
          </a:p>
          <a:p>
            <a:r>
              <a:rPr lang="en-US" baseline="0" dirty="0" smtClean="0"/>
              <a:t/>
            </a:r>
            <a:br>
              <a:rPr lang="en-US" baseline="0" dirty="0" smtClean="0"/>
            </a:br>
            <a:r>
              <a:rPr lang="en-US" baseline="0" dirty="0" smtClean="0"/>
              <a:t>Water-SRUM-Fall – need to optimize end to end now</a:t>
            </a:r>
          </a:p>
          <a:p>
            <a:r>
              <a:rPr lang="en-US" baseline="0" dirty="0" smtClean="0"/>
              <a:t>Starvation waiting for work</a:t>
            </a:r>
          </a:p>
          <a:p>
            <a:r>
              <a:rPr lang="en-US" baseline="0" dirty="0" smtClean="0"/>
              <a:t>Downstream contention for managed environments</a:t>
            </a:r>
          </a:p>
          <a:p>
            <a:r>
              <a:rPr lang="en-US" baseline="0" dirty="0" smtClean="0"/>
              <a:t>Hidden Factory – no end to end model or view of work flow</a:t>
            </a:r>
          </a:p>
          <a:p>
            <a:r>
              <a:rPr lang="en-US" baseline="0" dirty="0" smtClean="0"/>
              <a:t>Eliminate dependences through Service Virtualization and Test Data Management</a:t>
            </a:r>
            <a:endParaRPr lang="en-US" dirty="0" smtClean="0"/>
          </a:p>
        </p:txBody>
      </p:sp>
      <p:sp>
        <p:nvSpPr>
          <p:cNvPr id="4" name="Slide Number Placeholder 3"/>
          <p:cNvSpPr>
            <a:spLocks noGrp="1"/>
          </p:cNvSpPr>
          <p:nvPr>
            <p:ph type="sldNum" sz="quarter" idx="10"/>
          </p:nvPr>
        </p:nvSpPr>
        <p:spPr/>
        <p:txBody>
          <a:bodyPr/>
          <a:lstStyle/>
          <a:p>
            <a:pPr>
              <a:defRPr/>
            </a:pPr>
            <a:fld id="{C2B4DF64-CEDC-4BC0-92B5-304F44482D00}" type="slidenum">
              <a:rPr lang="en-US" smtClean="0"/>
              <a:pPr>
                <a:defRPr/>
              </a:pPr>
              <a:t>21</a:t>
            </a:fld>
            <a:endParaRPr lang="en-US" dirty="0"/>
          </a:p>
        </p:txBody>
      </p:sp>
    </p:spTree>
    <p:extLst>
      <p:ext uri="{BB962C8B-B14F-4D97-AF65-F5344CB8AC3E}">
        <p14:creationId xmlns:p14="http://schemas.microsoft.com/office/powerpoint/2010/main" val="20080150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83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r>
              <a:rPr lang="en-US" dirty="0" smtClean="0">
                <a:latin typeface="Calibri" charset="0"/>
              </a:rPr>
              <a:t>Continuous Delivery Model</a:t>
            </a:r>
          </a:p>
          <a:p>
            <a:r>
              <a:rPr lang="en-US" dirty="0" smtClean="0">
                <a:latin typeface="Calibri" charset="0"/>
              </a:rPr>
              <a:t>Trust and Automation</a:t>
            </a:r>
          </a:p>
          <a:p>
            <a:r>
              <a:rPr lang="en-US" dirty="0" smtClean="0">
                <a:latin typeface="Calibri" charset="0"/>
              </a:rPr>
              <a:t>Tasktop and continuous flow and view of work and dependency impacts</a:t>
            </a:r>
          </a:p>
          <a:p>
            <a:r>
              <a:rPr lang="en-US" dirty="0" smtClean="0">
                <a:latin typeface="Calibri" charset="0"/>
              </a:rPr>
              <a:t>Complex model with Many to Many relationship between</a:t>
            </a:r>
            <a:r>
              <a:rPr lang="en-US" baseline="0" dirty="0" smtClean="0">
                <a:latin typeface="Calibri" charset="0"/>
              </a:rPr>
              <a:t> Business Areas and Applications</a:t>
            </a:r>
            <a:endParaRPr lang="en-US" dirty="0" smtClean="0">
              <a:latin typeface="Calibri" charset="0"/>
            </a:endParaRPr>
          </a:p>
          <a:p>
            <a:endParaRPr lang="en-US" dirty="0">
              <a:latin typeface="Calibri" charset="0"/>
            </a:endParaRPr>
          </a:p>
        </p:txBody>
      </p:sp>
      <p:sp>
        <p:nvSpPr>
          <p:cNvPr id="583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charset="0"/>
                <a:ea typeface="ＭＳ Ｐゴシック" charset="0"/>
                <a:cs typeface="ＭＳ Ｐゴシック" charset="0"/>
              </a:defRPr>
            </a:lvl1pPr>
            <a:lvl2pPr marL="785372" indent="-302066" eaLnBrk="0" hangingPunct="0">
              <a:defRPr sz="2500">
                <a:solidFill>
                  <a:schemeClr val="tx1"/>
                </a:solidFill>
                <a:latin typeface="Arial" charset="0"/>
                <a:ea typeface="ＭＳ Ｐゴシック" charset="0"/>
              </a:defRPr>
            </a:lvl2pPr>
            <a:lvl3pPr marL="1208265" indent="-241653" eaLnBrk="0" hangingPunct="0">
              <a:defRPr sz="2500">
                <a:solidFill>
                  <a:schemeClr val="tx1"/>
                </a:solidFill>
                <a:latin typeface="Arial" charset="0"/>
                <a:ea typeface="ＭＳ Ｐゴシック" charset="0"/>
              </a:defRPr>
            </a:lvl3pPr>
            <a:lvl4pPr marL="1691571" indent="-241653" eaLnBrk="0" hangingPunct="0">
              <a:defRPr sz="2500">
                <a:solidFill>
                  <a:schemeClr val="tx1"/>
                </a:solidFill>
                <a:latin typeface="Arial" charset="0"/>
                <a:ea typeface="ＭＳ Ｐゴシック" charset="0"/>
              </a:defRPr>
            </a:lvl4pPr>
            <a:lvl5pPr marL="2174878" indent="-241653" eaLnBrk="0" hangingPunct="0">
              <a:defRPr sz="2500">
                <a:solidFill>
                  <a:schemeClr val="tx1"/>
                </a:solidFill>
                <a:latin typeface="Arial" charset="0"/>
                <a:ea typeface="ＭＳ Ｐゴシック" charset="0"/>
              </a:defRPr>
            </a:lvl5pPr>
            <a:lvl6pPr marL="2658184" indent="-241653" eaLnBrk="0" fontAlgn="base" hangingPunct="0">
              <a:spcBef>
                <a:spcPct val="0"/>
              </a:spcBef>
              <a:spcAft>
                <a:spcPct val="0"/>
              </a:spcAft>
              <a:defRPr sz="2500">
                <a:solidFill>
                  <a:schemeClr val="tx1"/>
                </a:solidFill>
                <a:latin typeface="Arial" charset="0"/>
                <a:ea typeface="ＭＳ Ｐゴシック" charset="0"/>
              </a:defRPr>
            </a:lvl6pPr>
            <a:lvl7pPr marL="3141490" indent="-241653" eaLnBrk="0" fontAlgn="base" hangingPunct="0">
              <a:spcBef>
                <a:spcPct val="0"/>
              </a:spcBef>
              <a:spcAft>
                <a:spcPct val="0"/>
              </a:spcAft>
              <a:defRPr sz="2500">
                <a:solidFill>
                  <a:schemeClr val="tx1"/>
                </a:solidFill>
                <a:latin typeface="Arial" charset="0"/>
                <a:ea typeface="ＭＳ Ｐゴシック" charset="0"/>
              </a:defRPr>
            </a:lvl7pPr>
            <a:lvl8pPr marL="3624796" indent="-241653" eaLnBrk="0" fontAlgn="base" hangingPunct="0">
              <a:spcBef>
                <a:spcPct val="0"/>
              </a:spcBef>
              <a:spcAft>
                <a:spcPct val="0"/>
              </a:spcAft>
              <a:defRPr sz="2500">
                <a:solidFill>
                  <a:schemeClr val="tx1"/>
                </a:solidFill>
                <a:latin typeface="Arial" charset="0"/>
                <a:ea typeface="ＭＳ Ｐゴシック" charset="0"/>
              </a:defRPr>
            </a:lvl8pPr>
            <a:lvl9pPr marL="4108102" indent="-241653" eaLnBrk="0" fontAlgn="base" hangingPunct="0">
              <a:spcBef>
                <a:spcPct val="0"/>
              </a:spcBef>
              <a:spcAft>
                <a:spcPct val="0"/>
              </a:spcAft>
              <a:defRPr sz="2500">
                <a:solidFill>
                  <a:schemeClr val="tx1"/>
                </a:solidFill>
                <a:latin typeface="Arial" charset="0"/>
                <a:ea typeface="ＭＳ Ｐゴシック" charset="0"/>
              </a:defRPr>
            </a:lvl9pPr>
          </a:lstStyle>
          <a:p>
            <a:pPr eaLnBrk="1" hangingPunct="1"/>
            <a:fld id="{BA846809-E368-5941-892D-C29E5B70B821}" type="slidenum">
              <a:rPr lang="en-US" sz="1300">
                <a:latin typeface="Calibri" charset="0"/>
                <a:cs typeface="Arial" charset="0"/>
              </a:rPr>
              <a:pPr eaLnBrk="1" hangingPunct="1"/>
              <a:t>22</a:t>
            </a:fld>
            <a:endParaRPr lang="en-US" sz="1300" dirty="0">
              <a:latin typeface="Calibri" charset="0"/>
              <a:cs typeface="Arial"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8C9E20B2-BE5F-4729-9178-E45A70D871D4}" type="slidenum">
              <a:rPr lang="en-US" smtClean="0">
                <a:solidFill>
                  <a:prstClr val="black"/>
                </a:solidFill>
              </a:rPr>
              <a:pPr>
                <a:defRPr/>
              </a:pPr>
              <a:t>23</a:t>
            </a:fld>
            <a:endParaRPr lang="en-US" dirty="0">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txBox="1">
            <a:spLocks noGrp="1" noChangeArrowheads="1"/>
          </p:cNvSpPr>
          <p:nvPr/>
        </p:nvSpPr>
        <p:spPr bwMode="auto">
          <a:xfrm>
            <a:off x="4143375" y="9120189"/>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0" tIns="48320" rIns="96640" bIns="48320" anchor="b"/>
          <a:lstStyle>
            <a:lvl1pPr defTabSz="488950" eaLnBrk="0" hangingPunct="0">
              <a:tabLst>
                <a:tab pos="774700" algn="l"/>
                <a:tab pos="1552575" algn="l"/>
                <a:tab pos="2332038" algn="l"/>
                <a:tab pos="3109913" algn="l"/>
              </a:tabLst>
              <a:defRPr>
                <a:solidFill>
                  <a:srgbClr val="000000"/>
                </a:solidFill>
                <a:latin typeface="Arial" charset="0"/>
                <a:ea typeface="MS Gothic" charset="0"/>
                <a:cs typeface="MS Gothic" charset="0"/>
              </a:defRPr>
            </a:lvl1pPr>
            <a:lvl2pPr defTabSz="488950" eaLnBrk="0" hangingPunct="0">
              <a:tabLst>
                <a:tab pos="774700" algn="l"/>
                <a:tab pos="1552575" algn="l"/>
                <a:tab pos="2332038" algn="l"/>
                <a:tab pos="3109913" algn="l"/>
              </a:tabLst>
              <a:defRPr>
                <a:solidFill>
                  <a:srgbClr val="000000"/>
                </a:solidFill>
                <a:latin typeface="Arial" charset="0"/>
                <a:ea typeface="MS Gothic" charset="0"/>
                <a:cs typeface="MS Gothic" charset="0"/>
              </a:defRPr>
            </a:lvl2pPr>
            <a:lvl3pPr defTabSz="488950" eaLnBrk="0" hangingPunct="0">
              <a:tabLst>
                <a:tab pos="774700" algn="l"/>
                <a:tab pos="1552575" algn="l"/>
                <a:tab pos="2332038" algn="l"/>
                <a:tab pos="3109913" algn="l"/>
              </a:tabLst>
              <a:defRPr>
                <a:solidFill>
                  <a:srgbClr val="000000"/>
                </a:solidFill>
                <a:latin typeface="Arial" charset="0"/>
                <a:ea typeface="MS Gothic" charset="0"/>
                <a:cs typeface="MS Gothic" charset="0"/>
              </a:defRPr>
            </a:lvl3pPr>
            <a:lvl4pPr defTabSz="488950" eaLnBrk="0" hangingPunct="0">
              <a:tabLst>
                <a:tab pos="774700" algn="l"/>
                <a:tab pos="1552575" algn="l"/>
                <a:tab pos="2332038" algn="l"/>
                <a:tab pos="3109913" algn="l"/>
              </a:tabLst>
              <a:defRPr>
                <a:solidFill>
                  <a:srgbClr val="000000"/>
                </a:solidFill>
                <a:latin typeface="Arial" charset="0"/>
                <a:ea typeface="MS Gothic" charset="0"/>
                <a:cs typeface="MS Gothic" charset="0"/>
              </a:defRPr>
            </a:lvl4pPr>
            <a:lvl5pPr defTabSz="488950" eaLnBrk="0" hangingPunct="0">
              <a:tabLst>
                <a:tab pos="774700" algn="l"/>
                <a:tab pos="1552575" algn="l"/>
                <a:tab pos="2332038" algn="l"/>
                <a:tab pos="3109913" algn="l"/>
              </a:tabLst>
              <a:defRPr>
                <a:solidFill>
                  <a:srgbClr val="000000"/>
                </a:solidFill>
                <a:latin typeface="Arial" charset="0"/>
                <a:ea typeface="MS Gothic" charset="0"/>
                <a:cs typeface="MS Gothic" charset="0"/>
              </a:defRPr>
            </a:lvl5pPr>
            <a:lvl6pPr marL="2514600" indent="-228600" defTabSz="488950" eaLnBrk="0" fontAlgn="base" hangingPunct="0">
              <a:spcBef>
                <a:spcPct val="0"/>
              </a:spcBef>
              <a:spcAft>
                <a:spcPct val="0"/>
              </a:spcAft>
              <a:tabLst>
                <a:tab pos="774700" algn="l"/>
                <a:tab pos="1552575" algn="l"/>
                <a:tab pos="2332038" algn="l"/>
                <a:tab pos="3109913" algn="l"/>
              </a:tabLst>
              <a:defRPr>
                <a:solidFill>
                  <a:srgbClr val="000000"/>
                </a:solidFill>
                <a:latin typeface="Arial" charset="0"/>
                <a:ea typeface="MS Gothic" charset="0"/>
                <a:cs typeface="MS Gothic" charset="0"/>
              </a:defRPr>
            </a:lvl6pPr>
            <a:lvl7pPr marL="2971800" indent="-228600" defTabSz="488950" eaLnBrk="0" fontAlgn="base" hangingPunct="0">
              <a:spcBef>
                <a:spcPct val="0"/>
              </a:spcBef>
              <a:spcAft>
                <a:spcPct val="0"/>
              </a:spcAft>
              <a:tabLst>
                <a:tab pos="774700" algn="l"/>
                <a:tab pos="1552575" algn="l"/>
                <a:tab pos="2332038" algn="l"/>
                <a:tab pos="3109913" algn="l"/>
              </a:tabLst>
              <a:defRPr>
                <a:solidFill>
                  <a:srgbClr val="000000"/>
                </a:solidFill>
                <a:latin typeface="Arial" charset="0"/>
                <a:ea typeface="MS Gothic" charset="0"/>
                <a:cs typeface="MS Gothic" charset="0"/>
              </a:defRPr>
            </a:lvl7pPr>
            <a:lvl8pPr marL="3429000" indent="-228600" defTabSz="488950" eaLnBrk="0" fontAlgn="base" hangingPunct="0">
              <a:spcBef>
                <a:spcPct val="0"/>
              </a:spcBef>
              <a:spcAft>
                <a:spcPct val="0"/>
              </a:spcAft>
              <a:tabLst>
                <a:tab pos="774700" algn="l"/>
                <a:tab pos="1552575" algn="l"/>
                <a:tab pos="2332038" algn="l"/>
                <a:tab pos="3109913" algn="l"/>
              </a:tabLst>
              <a:defRPr>
                <a:solidFill>
                  <a:srgbClr val="000000"/>
                </a:solidFill>
                <a:latin typeface="Arial" charset="0"/>
                <a:ea typeface="MS Gothic" charset="0"/>
                <a:cs typeface="MS Gothic" charset="0"/>
              </a:defRPr>
            </a:lvl8pPr>
            <a:lvl9pPr marL="3886200" indent="-228600" defTabSz="488950" eaLnBrk="0" fontAlgn="base" hangingPunct="0">
              <a:spcBef>
                <a:spcPct val="0"/>
              </a:spcBef>
              <a:spcAft>
                <a:spcPct val="0"/>
              </a:spcAft>
              <a:tabLst>
                <a:tab pos="774700" algn="l"/>
                <a:tab pos="1552575" algn="l"/>
                <a:tab pos="2332038" algn="l"/>
                <a:tab pos="3109913" algn="l"/>
              </a:tabLst>
              <a:defRPr>
                <a:solidFill>
                  <a:srgbClr val="000000"/>
                </a:solidFill>
                <a:latin typeface="Arial" charset="0"/>
                <a:ea typeface="MS Gothic" charset="0"/>
                <a:cs typeface="MS Gothic" charset="0"/>
              </a:defRPr>
            </a:lvl9pPr>
          </a:lstStyle>
          <a:p>
            <a:pPr algn="r" eaLnBrk="1" hangingPunct="1"/>
            <a:fld id="{C82118C7-DADE-B547-A35E-82168CFFD95F}" type="slidenum">
              <a:rPr lang="en-US" sz="1200"/>
              <a:pPr algn="r" eaLnBrk="1" hangingPunct="1"/>
              <a:t>3</a:t>
            </a:fld>
            <a:endParaRPr lang="en-US" sz="1200"/>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fontAlgn="b" hangingPunct="1">
              <a:lnSpc>
                <a:spcPct val="90000"/>
              </a:lnSpc>
              <a:spcBef>
                <a:spcPct val="50000"/>
              </a:spcBef>
              <a:buClr>
                <a:schemeClr val="accent1"/>
              </a:buClr>
              <a:buFont typeface="Wingdings" charset="0"/>
              <a:buNone/>
            </a:pPr>
            <a:r>
              <a:rPr lang="en-US" dirty="0" smtClean="0">
                <a:latin typeface="Times New Roman" charset="0"/>
                <a:ea typeface="ヒラギノ角ゴ Pro W3" charset="0"/>
                <a:cs typeface="ヒラギノ角ゴ Pro W3" charset="0"/>
              </a:rPr>
              <a:t>Why we need DevOps. In this world</a:t>
            </a:r>
            <a:r>
              <a:rPr lang="en-US" baseline="0" dirty="0" smtClean="0">
                <a:latin typeface="Times New Roman" charset="0"/>
                <a:ea typeface="ヒラギノ角ゴ Pro W3" charset="0"/>
                <a:cs typeface="ヒラギノ角ゴ Pro W3" charset="0"/>
              </a:rPr>
              <a:t> which is moving to new biz models and new technologies, we are this d</a:t>
            </a:r>
            <a:r>
              <a:rPr lang="en-US" dirty="0" smtClean="0">
                <a:latin typeface="Times New Roman" charset="0"/>
                <a:ea typeface="ヒラギノ角ゴ Pro W3" charset="0"/>
                <a:cs typeface="ヒラギノ角ゴ Pro W3" charset="0"/>
              </a:rPr>
              <a:t>ichotomy</a:t>
            </a:r>
            <a:r>
              <a:rPr lang="en-US" baseline="0" dirty="0" smtClean="0">
                <a:latin typeface="Times New Roman" charset="0"/>
                <a:ea typeface="ヒラギノ角ゴ Pro W3" charset="0"/>
                <a:cs typeface="ヒラギノ角ゴ Pro W3" charset="0"/>
              </a:rPr>
              <a:t> in enterprise organizations between on the left side traditional development and operation focused on streamlining and being efficient, keeping efficient cost down, cloud enabled, looking at internal cloud </a:t>
            </a:r>
            <a:r>
              <a:rPr lang="en-US" baseline="0" dirty="0" err="1" smtClean="0">
                <a:latin typeface="Times New Roman" charset="0"/>
                <a:ea typeface="ヒラギノ角ゴ Pro W3" charset="0"/>
                <a:cs typeface="ヒラギノ角ゴ Pro W3" charset="0"/>
              </a:rPr>
              <a:t>technilogy</a:t>
            </a:r>
            <a:r>
              <a:rPr lang="en-US" baseline="0" dirty="0" smtClean="0">
                <a:latin typeface="Times New Roman" charset="0"/>
                <a:ea typeface="ヒラギノ角ゴ Pro W3" charset="0"/>
                <a:cs typeface="ヒラギノ角ゴ Pro W3" charset="0"/>
              </a:rPr>
              <a:t> primary as way to saving infrastructure cost down</a:t>
            </a:r>
          </a:p>
          <a:p>
            <a:pPr eaLnBrk="1" fontAlgn="b" hangingPunct="1">
              <a:lnSpc>
                <a:spcPct val="90000"/>
              </a:lnSpc>
              <a:spcBef>
                <a:spcPct val="50000"/>
              </a:spcBef>
              <a:buClr>
                <a:schemeClr val="accent1"/>
              </a:buClr>
              <a:buFont typeface="Wingdings" charset="0"/>
              <a:buNone/>
            </a:pPr>
            <a:r>
              <a:rPr lang="en-US" baseline="0" dirty="0" smtClean="0">
                <a:latin typeface="Times New Roman" charset="0"/>
                <a:ea typeface="ヒラギノ角ゴ Pro W3" charset="0"/>
                <a:cs typeface="ヒラギノ角ゴ Pro W3" charset="0"/>
              </a:rPr>
              <a:t>On the right side </a:t>
            </a:r>
            <a:r>
              <a:rPr lang="en-US" baseline="0" dirty="0" err="1" smtClean="0">
                <a:latin typeface="Times New Roman" charset="0"/>
                <a:ea typeface="ヒラギノ角ゴ Pro W3" charset="0"/>
                <a:cs typeface="ヒラギノ角ゴ Pro W3" charset="0"/>
              </a:rPr>
              <a:t>SoE</a:t>
            </a:r>
            <a:r>
              <a:rPr lang="en-US" baseline="0" dirty="0" smtClean="0">
                <a:latin typeface="Times New Roman" charset="0"/>
                <a:ea typeface="ヒラギノ角ゴ Pro W3" charset="0"/>
                <a:cs typeface="ヒラギノ角ゴ Pro W3" charset="0"/>
              </a:rPr>
              <a:t> type of applications, focus on innovation, reaching to customers quickly, get innovation to market fast, customer experience.</a:t>
            </a:r>
          </a:p>
          <a:p>
            <a:pPr eaLnBrk="1" fontAlgn="b" hangingPunct="1">
              <a:lnSpc>
                <a:spcPct val="90000"/>
              </a:lnSpc>
              <a:spcBef>
                <a:spcPct val="50000"/>
              </a:spcBef>
              <a:buClr>
                <a:schemeClr val="accent1"/>
              </a:buClr>
              <a:buFont typeface="Wingdings" charset="0"/>
              <a:buNone/>
            </a:pPr>
            <a:endParaRPr lang="en-US" baseline="0" dirty="0" smtClean="0">
              <a:latin typeface="Times New Roman" charset="0"/>
              <a:ea typeface="ヒラギノ角ゴ Pro W3" charset="0"/>
              <a:cs typeface="ヒラギノ角ゴ Pro W3" charset="0"/>
            </a:endParaRPr>
          </a:p>
          <a:p>
            <a:pPr algn="l" eaLnBrk="1" hangingPunct="1">
              <a:spcBef>
                <a:spcPct val="30000"/>
              </a:spcBef>
              <a:buClr>
                <a:srgbClr val="FF3300"/>
              </a:buClr>
              <a:buSzPct val="100000"/>
            </a:pPr>
            <a:r>
              <a:rPr lang="en-US" sz="2400" dirty="0" err="1">
                <a:latin typeface="Calibri" charset="0"/>
              </a:rPr>
              <a:t>Lefthands</a:t>
            </a:r>
            <a:r>
              <a:rPr lang="en-US" sz="2400" dirty="0">
                <a:latin typeface="Calibri" charset="0"/>
              </a:rPr>
              <a:t> ide Focus on Operational Costs</a:t>
            </a:r>
          </a:p>
          <a:p>
            <a:pPr lvl="1" eaLnBrk="1" hangingPunct="1">
              <a:spcBef>
                <a:spcPct val="30000"/>
              </a:spcBef>
              <a:buClr>
                <a:srgbClr val="00649D"/>
              </a:buClr>
              <a:buSzPct val="100000"/>
              <a:buFontTx/>
              <a:buChar char="•"/>
            </a:pPr>
            <a:r>
              <a:rPr lang="en-US" sz="2100" dirty="0">
                <a:latin typeface="Calibri" charset="0"/>
              </a:rPr>
              <a:t>Consolidation and modernization</a:t>
            </a:r>
          </a:p>
          <a:p>
            <a:pPr lvl="1" eaLnBrk="1" hangingPunct="1">
              <a:spcBef>
                <a:spcPct val="30000"/>
              </a:spcBef>
              <a:buClr>
                <a:srgbClr val="00649D"/>
              </a:buClr>
              <a:buSzPct val="100000"/>
              <a:buFontTx/>
              <a:buChar char="•"/>
            </a:pPr>
            <a:r>
              <a:rPr lang="en-US" sz="2100" dirty="0">
                <a:latin typeface="Calibri" charset="0"/>
              </a:rPr>
              <a:t>Operations Automation </a:t>
            </a:r>
          </a:p>
          <a:p>
            <a:pPr lvl="1" eaLnBrk="1" hangingPunct="1">
              <a:spcBef>
                <a:spcPct val="30000"/>
              </a:spcBef>
              <a:buClr>
                <a:srgbClr val="00649D"/>
              </a:buClr>
              <a:buSzPct val="100000"/>
              <a:buFontTx/>
              <a:buChar char="•"/>
            </a:pPr>
            <a:r>
              <a:rPr lang="en-US" sz="2100" dirty="0">
                <a:latin typeface="Calibri" charset="0"/>
              </a:rPr>
              <a:t>Risk and compliance Management </a:t>
            </a:r>
          </a:p>
          <a:p>
            <a:pPr lvl="1" eaLnBrk="1" hangingPunct="1">
              <a:spcBef>
                <a:spcPct val="30000"/>
              </a:spcBef>
              <a:buClr>
                <a:srgbClr val="00649D"/>
              </a:buClr>
              <a:buSzPct val="100000"/>
              <a:buFontTx/>
              <a:buChar char="•"/>
            </a:pPr>
            <a:r>
              <a:rPr lang="en-US" sz="2100" dirty="0">
                <a:latin typeface="Calibri" charset="0"/>
              </a:rPr>
              <a:t>Manual policy to analytics driven optimization</a:t>
            </a:r>
          </a:p>
          <a:p>
            <a:pPr lvl="1" eaLnBrk="1" hangingPunct="1">
              <a:spcBef>
                <a:spcPct val="30000"/>
              </a:spcBef>
              <a:buClr>
                <a:srgbClr val="00649D"/>
              </a:buClr>
              <a:buSzPct val="100000"/>
              <a:buFontTx/>
              <a:buChar char="•"/>
            </a:pPr>
            <a:endParaRPr lang="en-US" sz="2100" dirty="0">
              <a:latin typeface="Calibri" charset="0"/>
            </a:endParaRPr>
          </a:p>
          <a:p>
            <a:pPr algn="l" eaLnBrk="1" hangingPunct="1">
              <a:spcBef>
                <a:spcPct val="30000"/>
              </a:spcBef>
              <a:buClr>
                <a:srgbClr val="FF3300"/>
              </a:buClr>
              <a:buSzPct val="100000"/>
            </a:pPr>
            <a:r>
              <a:rPr lang="en-US" sz="2400" dirty="0">
                <a:latin typeface="Calibri" charset="0"/>
              </a:rPr>
              <a:t>Right </a:t>
            </a:r>
            <a:r>
              <a:rPr lang="en-US" sz="2400" dirty="0" err="1">
                <a:latin typeface="Calibri" charset="0"/>
              </a:rPr>
              <a:t>handside</a:t>
            </a:r>
            <a:r>
              <a:rPr lang="en-US" sz="2400" dirty="0">
                <a:latin typeface="Calibri" charset="0"/>
              </a:rPr>
              <a:t> Focus on Speed and Agility</a:t>
            </a:r>
          </a:p>
          <a:p>
            <a:pPr lvl="1" eaLnBrk="1" hangingPunct="1">
              <a:spcBef>
                <a:spcPct val="30000"/>
              </a:spcBef>
              <a:buClr>
                <a:srgbClr val="00649D"/>
              </a:buClr>
              <a:buSzPct val="100000"/>
              <a:buFontTx/>
              <a:buChar char="•"/>
            </a:pPr>
            <a:r>
              <a:rPr lang="en-US" sz="2100" dirty="0">
                <a:latin typeface="Calibri" charset="0"/>
              </a:rPr>
              <a:t>Assemble solutions from verified components and services</a:t>
            </a:r>
          </a:p>
          <a:p>
            <a:pPr lvl="1" eaLnBrk="1" hangingPunct="1">
              <a:spcBef>
                <a:spcPct val="30000"/>
              </a:spcBef>
              <a:buClr>
                <a:srgbClr val="00649D"/>
              </a:buClr>
              <a:buSzPct val="100000"/>
              <a:buFontTx/>
              <a:buChar char="•"/>
            </a:pPr>
            <a:r>
              <a:rPr lang="en-US" sz="2100" dirty="0">
                <a:latin typeface="Calibri" charset="0"/>
              </a:rPr>
              <a:t>Fast deployment and redeployment</a:t>
            </a:r>
          </a:p>
          <a:p>
            <a:pPr lvl="1" eaLnBrk="1" hangingPunct="1">
              <a:spcBef>
                <a:spcPct val="30000"/>
              </a:spcBef>
              <a:buClr>
                <a:srgbClr val="00649D"/>
              </a:buClr>
              <a:buSzPct val="100000"/>
              <a:buFontTx/>
              <a:buChar char="•"/>
            </a:pPr>
            <a:r>
              <a:rPr lang="en-US" sz="2100" dirty="0">
                <a:latin typeface="Calibri" charset="0"/>
              </a:rPr>
              <a:t>Agile to DevOps model</a:t>
            </a:r>
          </a:p>
          <a:p>
            <a:pPr lvl="1" eaLnBrk="1" hangingPunct="1">
              <a:spcBef>
                <a:spcPct val="30000"/>
              </a:spcBef>
              <a:buClr>
                <a:srgbClr val="00649D"/>
              </a:buClr>
              <a:buSzPct val="100000"/>
              <a:buFontTx/>
              <a:buChar char="•"/>
            </a:pPr>
            <a:r>
              <a:rPr lang="en-US" sz="2100" dirty="0">
                <a:latin typeface="Calibri" charset="0"/>
              </a:rPr>
              <a:t>User first delivery model</a:t>
            </a:r>
          </a:p>
          <a:p>
            <a:pPr lvl="1" eaLnBrk="1" hangingPunct="1">
              <a:spcBef>
                <a:spcPct val="30000"/>
              </a:spcBef>
              <a:buClr>
                <a:srgbClr val="00649D"/>
              </a:buClr>
              <a:buSzPct val="100000"/>
              <a:buFontTx/>
              <a:buChar char="•"/>
            </a:pPr>
            <a:endParaRPr lang="en-US" sz="2000" dirty="0">
              <a:latin typeface="Calibri" charset="0"/>
            </a:endParaRPr>
          </a:p>
          <a:p>
            <a:pPr eaLnBrk="1" fontAlgn="b" hangingPunct="1">
              <a:lnSpc>
                <a:spcPct val="90000"/>
              </a:lnSpc>
              <a:spcBef>
                <a:spcPct val="50000"/>
              </a:spcBef>
              <a:buClr>
                <a:schemeClr val="accent1"/>
              </a:buClr>
              <a:buFont typeface="Wingdings" charset="0"/>
              <a:buNone/>
            </a:pPr>
            <a:endParaRPr lang="en-US" baseline="0" dirty="0" smtClean="0">
              <a:latin typeface="Times New Roman" charset="0"/>
              <a:ea typeface="ヒラギノ角ゴ Pro W3" charset="0"/>
              <a:cs typeface="ヒラギノ角ゴ Pro W3"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83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r>
              <a:rPr lang="en-US" dirty="0" smtClean="0">
                <a:latin typeface="Calibri" charset="0"/>
              </a:rPr>
              <a:t>Help areas – less focus on transient projects and more on releases</a:t>
            </a:r>
          </a:p>
        </p:txBody>
      </p:sp>
      <p:sp>
        <p:nvSpPr>
          <p:cNvPr id="583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charset="0"/>
                <a:ea typeface="ＭＳ Ｐゴシック" charset="0"/>
                <a:cs typeface="ＭＳ Ｐゴシック" charset="0"/>
              </a:defRPr>
            </a:lvl1pPr>
            <a:lvl2pPr marL="785372" indent="-302066" eaLnBrk="0" hangingPunct="0">
              <a:defRPr sz="2500">
                <a:solidFill>
                  <a:schemeClr val="tx1"/>
                </a:solidFill>
                <a:latin typeface="Arial" charset="0"/>
                <a:ea typeface="ＭＳ Ｐゴシック" charset="0"/>
              </a:defRPr>
            </a:lvl2pPr>
            <a:lvl3pPr marL="1208265" indent="-241653" eaLnBrk="0" hangingPunct="0">
              <a:defRPr sz="2500">
                <a:solidFill>
                  <a:schemeClr val="tx1"/>
                </a:solidFill>
                <a:latin typeface="Arial" charset="0"/>
                <a:ea typeface="ＭＳ Ｐゴシック" charset="0"/>
              </a:defRPr>
            </a:lvl3pPr>
            <a:lvl4pPr marL="1691571" indent="-241653" eaLnBrk="0" hangingPunct="0">
              <a:defRPr sz="2500">
                <a:solidFill>
                  <a:schemeClr val="tx1"/>
                </a:solidFill>
                <a:latin typeface="Arial" charset="0"/>
                <a:ea typeface="ＭＳ Ｐゴシック" charset="0"/>
              </a:defRPr>
            </a:lvl4pPr>
            <a:lvl5pPr marL="2174878" indent="-241653" eaLnBrk="0" hangingPunct="0">
              <a:defRPr sz="2500">
                <a:solidFill>
                  <a:schemeClr val="tx1"/>
                </a:solidFill>
                <a:latin typeface="Arial" charset="0"/>
                <a:ea typeface="ＭＳ Ｐゴシック" charset="0"/>
              </a:defRPr>
            </a:lvl5pPr>
            <a:lvl6pPr marL="2658184" indent="-241653" eaLnBrk="0" fontAlgn="base" hangingPunct="0">
              <a:spcBef>
                <a:spcPct val="0"/>
              </a:spcBef>
              <a:spcAft>
                <a:spcPct val="0"/>
              </a:spcAft>
              <a:defRPr sz="2500">
                <a:solidFill>
                  <a:schemeClr val="tx1"/>
                </a:solidFill>
                <a:latin typeface="Arial" charset="0"/>
                <a:ea typeface="ＭＳ Ｐゴシック" charset="0"/>
              </a:defRPr>
            </a:lvl6pPr>
            <a:lvl7pPr marL="3141490" indent="-241653" eaLnBrk="0" fontAlgn="base" hangingPunct="0">
              <a:spcBef>
                <a:spcPct val="0"/>
              </a:spcBef>
              <a:spcAft>
                <a:spcPct val="0"/>
              </a:spcAft>
              <a:defRPr sz="2500">
                <a:solidFill>
                  <a:schemeClr val="tx1"/>
                </a:solidFill>
                <a:latin typeface="Arial" charset="0"/>
                <a:ea typeface="ＭＳ Ｐゴシック" charset="0"/>
              </a:defRPr>
            </a:lvl7pPr>
            <a:lvl8pPr marL="3624796" indent="-241653" eaLnBrk="0" fontAlgn="base" hangingPunct="0">
              <a:spcBef>
                <a:spcPct val="0"/>
              </a:spcBef>
              <a:spcAft>
                <a:spcPct val="0"/>
              </a:spcAft>
              <a:defRPr sz="2500">
                <a:solidFill>
                  <a:schemeClr val="tx1"/>
                </a:solidFill>
                <a:latin typeface="Arial" charset="0"/>
                <a:ea typeface="ＭＳ Ｐゴシック" charset="0"/>
              </a:defRPr>
            </a:lvl8pPr>
            <a:lvl9pPr marL="4108102" indent="-241653" eaLnBrk="0" fontAlgn="base" hangingPunct="0">
              <a:spcBef>
                <a:spcPct val="0"/>
              </a:spcBef>
              <a:spcAft>
                <a:spcPct val="0"/>
              </a:spcAft>
              <a:defRPr sz="2500">
                <a:solidFill>
                  <a:schemeClr val="tx1"/>
                </a:solidFill>
                <a:latin typeface="Arial" charset="0"/>
                <a:ea typeface="ＭＳ Ｐゴシック" charset="0"/>
              </a:defRPr>
            </a:lvl9pPr>
          </a:lstStyle>
          <a:p>
            <a:pPr eaLnBrk="1" hangingPunct="1"/>
            <a:fld id="{BA846809-E368-5941-892D-C29E5B70B821}" type="slidenum">
              <a:rPr lang="en-US" sz="1300">
                <a:latin typeface="Calibri" charset="0"/>
                <a:cs typeface="Arial" charset="0"/>
              </a:rPr>
              <a:pPr eaLnBrk="1" hangingPunct="1"/>
              <a:t>24</a:t>
            </a:fld>
            <a:endParaRPr lang="en-US" sz="1300" dirty="0">
              <a:latin typeface="Calibri" charset="0"/>
              <a:cs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10" name="Rectangle 1"/>
          <p:cNvSpPr>
            <a:spLocks noGrp="1" noRot="1" noChangeAspect="1" noChangeArrowheads="1" noTextEdit="1"/>
          </p:cNvSpPr>
          <p:nvPr>
            <p:ph type="sldImg"/>
          </p:nvPr>
        </p:nvSpPr>
        <p:spPr>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4211" name="Text Box 2"/>
          <p:cNvSpPr txBox="1">
            <a:spLocks noChangeArrowheads="1"/>
          </p:cNvSpPr>
          <p:nvPr/>
        </p:nvSpPr>
        <p:spPr bwMode="auto">
          <a:xfrm>
            <a:off x="4145280" y="9121140"/>
            <a:ext cx="3169920" cy="480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3664" tIns="48706" rIns="93664" bIns="48706" anchor="b"/>
          <a:lstStyle>
            <a:lvl1pPr eaLnBrk="0" hangingPunct="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itchFamily="34" charset="0"/>
                <a:cs typeface="Arial" pitchFamily="34" charset="0"/>
              </a:defRPr>
            </a:lvl1pPr>
            <a:lvl2pPr marL="742950" indent="-285750" eaLnBrk="0" hangingPunct="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itchFamily="34" charset="0"/>
                <a:cs typeface="Arial" pitchFamily="34" charset="0"/>
              </a:defRPr>
            </a:lvl2pPr>
            <a:lvl3pPr marL="1143000" indent="-228600" eaLnBrk="0" hangingPunct="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itchFamily="34" charset="0"/>
                <a:cs typeface="Arial" pitchFamily="34" charset="0"/>
              </a:defRPr>
            </a:lvl3pPr>
            <a:lvl4pPr marL="1600200" indent="-228600" eaLnBrk="0" hangingPunct="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itchFamily="34" charset="0"/>
                <a:cs typeface="Arial" pitchFamily="34" charset="0"/>
              </a:defRPr>
            </a:lvl4pPr>
            <a:lvl5pPr marL="2057400" indent="-228600" eaLnBrk="0" hangingPunct="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itchFamily="34" charset="0"/>
                <a:cs typeface="Arial" pitchFamily="34" charset="0"/>
              </a:defRPr>
            </a:lvl5pPr>
            <a:lvl6pPr marL="2514600" indent="-228600" eaLnBrk="0" fontAlgn="base" hangingPunct="0">
              <a:spcBef>
                <a:spcPct val="3000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itchFamily="34" charset="0"/>
                <a:cs typeface="Arial" pitchFamily="34" charset="0"/>
              </a:defRPr>
            </a:lvl6pPr>
            <a:lvl7pPr marL="2971800" indent="-228600" eaLnBrk="0" fontAlgn="base" hangingPunct="0">
              <a:spcBef>
                <a:spcPct val="3000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itchFamily="34" charset="0"/>
                <a:cs typeface="Arial" pitchFamily="34" charset="0"/>
              </a:defRPr>
            </a:lvl7pPr>
            <a:lvl8pPr marL="3429000" indent="-228600" eaLnBrk="0" fontAlgn="base" hangingPunct="0">
              <a:spcBef>
                <a:spcPct val="3000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itchFamily="34" charset="0"/>
                <a:cs typeface="Arial" pitchFamily="34" charset="0"/>
              </a:defRPr>
            </a:lvl8pPr>
            <a:lvl9pPr marL="3886200" indent="-228600" eaLnBrk="0" fontAlgn="base" hangingPunct="0">
              <a:spcBef>
                <a:spcPct val="3000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itchFamily="34" charset="0"/>
                <a:cs typeface="Arial" pitchFamily="34" charset="0"/>
              </a:defRPr>
            </a:lvl9pPr>
          </a:lstStyle>
          <a:p>
            <a:pPr algn="r" eaLnBrk="1" hangingPunct="1">
              <a:spcBef>
                <a:spcPct val="0"/>
              </a:spcBef>
            </a:pPr>
            <a:fld id="{68D66FB0-BB6A-4E0D-AB34-21DA809DC2A0}" type="slidenum">
              <a:rPr lang="en-US" altLang="en-US">
                <a:solidFill>
                  <a:srgbClr val="000000"/>
                </a:solidFill>
              </a:rPr>
              <a:pPr algn="r" eaLnBrk="1" hangingPunct="1">
                <a:spcBef>
                  <a:spcPct val="0"/>
                </a:spcBef>
              </a:pPr>
              <a:t>7</a:t>
            </a:fld>
            <a:endParaRPr lang="en-US" altLang="en-US">
              <a:solidFill>
                <a:srgbClr val="000000"/>
              </a:solidFill>
            </a:endParaRPr>
          </a:p>
        </p:txBody>
      </p:sp>
      <p:sp>
        <p:nvSpPr>
          <p:cNvPr id="94212" name="Text Box 3"/>
          <p:cNvSpPr>
            <a:spLocks noGrp="1" noChangeArrowheads="1"/>
          </p:cNvSpPr>
          <p:nvPr>
            <p:ph type="body" idx="1"/>
          </p:nvPr>
        </p:nvSpPr>
        <p:spPr>
          <a:xfrm>
            <a:off x="861907" y="4547236"/>
            <a:ext cx="5364480" cy="634412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90000"/>
              </a:lnSpc>
              <a:spcBef>
                <a:spcPts val="463"/>
              </a:spcBef>
              <a:tabLst>
                <a:tab pos="0" algn="l"/>
                <a:tab pos="474916" algn="l"/>
                <a:tab pos="951509" algn="l"/>
                <a:tab pos="1426424" algn="l"/>
                <a:tab pos="1903018" algn="l"/>
                <a:tab pos="2377934" algn="l"/>
                <a:tab pos="2854527" algn="l"/>
                <a:tab pos="3329442" algn="l"/>
                <a:tab pos="3806036" algn="l"/>
                <a:tab pos="4280952" algn="l"/>
                <a:tab pos="4757545" algn="l"/>
                <a:tab pos="5232460" algn="l"/>
                <a:tab pos="5709054" algn="l"/>
                <a:tab pos="6183969" algn="l"/>
                <a:tab pos="6660563" algn="l"/>
                <a:tab pos="7137157" algn="l"/>
                <a:tab pos="7612071" algn="l"/>
                <a:tab pos="8088665" algn="l"/>
                <a:tab pos="8563581" algn="l"/>
                <a:tab pos="9040174" algn="l"/>
                <a:tab pos="9515089" algn="l"/>
              </a:tabLst>
            </a:pPr>
            <a:r>
              <a:rPr lang="en-US" altLang="en-US" sz="1100">
                <a:ea typeface="Arial Unicode MS" pitchFamily="34" charset="-128"/>
                <a:cs typeface="Arial Unicode MS" pitchFamily="34" charset="-128"/>
              </a:rPr>
              <a:t>Speaker notes: </a:t>
            </a:r>
          </a:p>
          <a:p>
            <a:pPr>
              <a:lnSpc>
                <a:spcPct val="90000"/>
              </a:lnSpc>
              <a:spcBef>
                <a:spcPts val="463"/>
              </a:spcBef>
              <a:tabLst>
                <a:tab pos="0" algn="l"/>
                <a:tab pos="474916" algn="l"/>
                <a:tab pos="951509" algn="l"/>
                <a:tab pos="1426424" algn="l"/>
                <a:tab pos="1903018" algn="l"/>
                <a:tab pos="2377934" algn="l"/>
                <a:tab pos="2854527" algn="l"/>
                <a:tab pos="3329442" algn="l"/>
                <a:tab pos="3806036" algn="l"/>
                <a:tab pos="4280952" algn="l"/>
                <a:tab pos="4757545" algn="l"/>
                <a:tab pos="5232460" algn="l"/>
                <a:tab pos="5709054" algn="l"/>
                <a:tab pos="6183969" algn="l"/>
                <a:tab pos="6660563" algn="l"/>
                <a:tab pos="7137157" algn="l"/>
                <a:tab pos="7612071" algn="l"/>
                <a:tab pos="8088665" algn="l"/>
                <a:tab pos="8563581" algn="l"/>
                <a:tab pos="9040174" algn="l"/>
                <a:tab pos="9515089" algn="l"/>
              </a:tabLst>
            </a:pPr>
            <a:r>
              <a:rPr lang="en-US" altLang="en-US" sz="1100">
                <a:ea typeface="Arial Unicode MS" pitchFamily="34" charset="-128"/>
                <a:cs typeface="Arial Unicode MS" pitchFamily="34" charset="-128"/>
              </a:rPr>
              <a:t>Client Name: andagon</a:t>
            </a:r>
          </a:p>
          <a:p>
            <a:pPr>
              <a:lnSpc>
                <a:spcPct val="90000"/>
              </a:lnSpc>
              <a:spcBef>
                <a:spcPts val="463"/>
              </a:spcBef>
              <a:buSzPct val="45000"/>
              <a:tabLst>
                <a:tab pos="0" algn="l"/>
                <a:tab pos="474916" algn="l"/>
                <a:tab pos="951509" algn="l"/>
                <a:tab pos="1426424" algn="l"/>
                <a:tab pos="1903018" algn="l"/>
                <a:tab pos="2377934" algn="l"/>
                <a:tab pos="2854527" algn="l"/>
                <a:tab pos="3329442" algn="l"/>
                <a:tab pos="3806036" algn="l"/>
                <a:tab pos="4280952" algn="l"/>
                <a:tab pos="4757545" algn="l"/>
                <a:tab pos="5232460" algn="l"/>
                <a:tab pos="5709054" algn="l"/>
                <a:tab pos="6183969" algn="l"/>
                <a:tab pos="6660563" algn="l"/>
                <a:tab pos="7137157" algn="l"/>
                <a:tab pos="7612071" algn="l"/>
                <a:tab pos="8088665" algn="l"/>
                <a:tab pos="8563581" algn="l"/>
                <a:tab pos="9040174" algn="l"/>
                <a:tab pos="9515089" algn="l"/>
              </a:tabLst>
            </a:pPr>
            <a:r>
              <a:rPr lang="en-US" altLang="en-US" sz="1100">
                <a:ea typeface="Arial Unicode MS" pitchFamily="34" charset="-128"/>
                <a:cs typeface="Arial Unicode MS" pitchFamily="34" charset="-128"/>
              </a:rPr>
              <a:t>Case study Link: http://www-01.ibm.com/software/success/cssdb.nsf/cs/STRD-949LF4?OpenDocument&amp;Site=corp&amp;ref=crdb</a:t>
            </a:r>
          </a:p>
          <a:p>
            <a:pPr>
              <a:lnSpc>
                <a:spcPct val="90000"/>
              </a:lnSpc>
              <a:spcBef>
                <a:spcPts val="463"/>
              </a:spcBef>
              <a:buSzPct val="45000"/>
              <a:tabLst>
                <a:tab pos="0" algn="l"/>
                <a:tab pos="474916" algn="l"/>
                <a:tab pos="951509" algn="l"/>
                <a:tab pos="1426424" algn="l"/>
                <a:tab pos="1903018" algn="l"/>
                <a:tab pos="2377934" algn="l"/>
                <a:tab pos="2854527" algn="l"/>
                <a:tab pos="3329442" algn="l"/>
                <a:tab pos="3806036" algn="l"/>
                <a:tab pos="4280952" algn="l"/>
                <a:tab pos="4757545" algn="l"/>
                <a:tab pos="5232460" algn="l"/>
                <a:tab pos="5709054" algn="l"/>
                <a:tab pos="6183969" algn="l"/>
                <a:tab pos="6660563" algn="l"/>
                <a:tab pos="7137157" algn="l"/>
                <a:tab pos="7612071" algn="l"/>
                <a:tab pos="8088665" algn="l"/>
                <a:tab pos="8563581" algn="l"/>
                <a:tab pos="9040174" algn="l"/>
                <a:tab pos="9515089" algn="l"/>
              </a:tabLst>
            </a:pPr>
            <a:r>
              <a:rPr lang="en-US" altLang="en-US" sz="1100"/>
              <a:t>Pull Quote:</a:t>
            </a:r>
            <a:r>
              <a:rPr lang="en-US" altLang="en-US" sz="1100" i="1"/>
              <a:t> "The Rational Performance Tester support team is excellent, providing solutions quickly and actively helping us to execute successful performance test projects with our customers." - Stefan Gogoll, CEO, andagon</a:t>
            </a:r>
          </a:p>
          <a:p>
            <a:pPr>
              <a:lnSpc>
                <a:spcPct val="90000"/>
              </a:lnSpc>
              <a:spcBef>
                <a:spcPts val="463"/>
              </a:spcBef>
              <a:buSzPct val="45000"/>
              <a:tabLst>
                <a:tab pos="0" algn="l"/>
                <a:tab pos="474916" algn="l"/>
                <a:tab pos="951509" algn="l"/>
                <a:tab pos="1426424" algn="l"/>
                <a:tab pos="1903018" algn="l"/>
                <a:tab pos="2377934" algn="l"/>
                <a:tab pos="2854527" algn="l"/>
                <a:tab pos="3329442" algn="l"/>
                <a:tab pos="3806036" algn="l"/>
                <a:tab pos="4280952" algn="l"/>
                <a:tab pos="4757545" algn="l"/>
                <a:tab pos="5232460" algn="l"/>
                <a:tab pos="5709054" algn="l"/>
                <a:tab pos="6183969" algn="l"/>
                <a:tab pos="6660563" algn="l"/>
                <a:tab pos="7137157" algn="l"/>
                <a:tab pos="7612071" algn="l"/>
                <a:tab pos="8088665" algn="l"/>
                <a:tab pos="8563581" algn="l"/>
                <a:tab pos="9040174" algn="l"/>
                <a:tab pos="9515089" algn="l"/>
              </a:tabLst>
            </a:pPr>
            <a:r>
              <a:rPr lang="en-US" altLang="en-US" sz="1100">
                <a:ea typeface="Arial Unicode MS" pitchFamily="34" charset="-128"/>
                <a:cs typeface="Arial Unicode MS" pitchFamily="34" charset="-128"/>
              </a:rPr>
              <a:t>Company Background: </a:t>
            </a:r>
            <a:r>
              <a:rPr lang="en-US" altLang="en-US" sz="1100"/>
              <a:t>IBM Business Partner andagon GmbH (www.andagon.com) is a renowned consulting company in the field of quality assurance, specializing in software testing, process and test automation. Headquartered in Cologne, Germany, andagon employs more than 50 quality experts. </a:t>
            </a:r>
          </a:p>
          <a:p>
            <a:pPr>
              <a:lnSpc>
                <a:spcPct val="90000"/>
              </a:lnSpc>
              <a:spcBef>
                <a:spcPts val="463"/>
              </a:spcBef>
              <a:buSzPct val="45000"/>
              <a:tabLst>
                <a:tab pos="0" algn="l"/>
                <a:tab pos="474916" algn="l"/>
                <a:tab pos="951509" algn="l"/>
                <a:tab pos="1426424" algn="l"/>
                <a:tab pos="1903018" algn="l"/>
                <a:tab pos="2377934" algn="l"/>
                <a:tab pos="2854527" algn="l"/>
                <a:tab pos="3329442" algn="l"/>
                <a:tab pos="3806036" algn="l"/>
                <a:tab pos="4280952" algn="l"/>
                <a:tab pos="4757545" algn="l"/>
                <a:tab pos="5232460" algn="l"/>
                <a:tab pos="5709054" algn="l"/>
                <a:tab pos="6183969" algn="l"/>
                <a:tab pos="6660563" algn="l"/>
                <a:tab pos="7137157" algn="l"/>
                <a:tab pos="7612071" algn="l"/>
                <a:tab pos="8088665" algn="l"/>
                <a:tab pos="8563581" algn="l"/>
                <a:tab pos="9040174" algn="l"/>
                <a:tab pos="9515089" algn="l"/>
              </a:tabLst>
            </a:pPr>
            <a:r>
              <a:rPr lang="en-US" altLang="en-US" sz="1100">
                <a:ea typeface="Arial Unicode MS" pitchFamily="34" charset="-128"/>
                <a:cs typeface="Arial Unicode MS" pitchFamily="34" charset="-128"/>
              </a:rPr>
              <a:t>Solution Components:  </a:t>
            </a:r>
            <a:r>
              <a:rPr lang="en-US" altLang="en-US" sz="1100"/>
              <a:t>Software: </a:t>
            </a:r>
            <a:r>
              <a:rPr lang="en-US" altLang="en-US" sz="1100">
                <a:hlinkClick r:id="rId3"/>
              </a:rPr>
              <a:t>Rational Performance Tester</a:t>
            </a:r>
            <a:r>
              <a:rPr lang="en-US" altLang="en-US" sz="1100"/>
              <a:t>, </a:t>
            </a:r>
            <a:r>
              <a:rPr lang="en-US" altLang="en-US" sz="1100">
                <a:hlinkClick r:id="rId4"/>
              </a:rPr>
              <a:t>Rational Performance Tester Extension for SAP Solutions</a:t>
            </a:r>
            <a:r>
              <a:rPr lang="en-US" altLang="en-US" sz="1100"/>
              <a:t> Service: </a:t>
            </a:r>
            <a:r>
              <a:rPr lang="en-US" altLang="en-US" sz="1100">
                <a:hlinkClick r:id="rId5"/>
              </a:rPr>
              <a:t>IBM-SAP Alliance</a:t>
            </a:r>
            <a:endParaRPr lang="en-US" altLang="en-US" sz="1100"/>
          </a:p>
          <a:p>
            <a:pPr>
              <a:tabLst>
                <a:tab pos="0" algn="l"/>
                <a:tab pos="474916" algn="l"/>
                <a:tab pos="951509" algn="l"/>
                <a:tab pos="1426424" algn="l"/>
                <a:tab pos="1903018" algn="l"/>
                <a:tab pos="2377934" algn="l"/>
                <a:tab pos="2854527" algn="l"/>
                <a:tab pos="3329442" algn="l"/>
                <a:tab pos="3806036" algn="l"/>
                <a:tab pos="4280952" algn="l"/>
                <a:tab pos="4757545" algn="l"/>
                <a:tab pos="5232460" algn="l"/>
                <a:tab pos="5709054" algn="l"/>
                <a:tab pos="6183969" algn="l"/>
                <a:tab pos="6660563" algn="l"/>
                <a:tab pos="7137157" algn="l"/>
                <a:tab pos="7612071" algn="l"/>
                <a:tab pos="8088665" algn="l"/>
                <a:tab pos="8563581" algn="l"/>
                <a:tab pos="9040174" algn="l"/>
                <a:tab pos="9515089" algn="l"/>
              </a:tabLst>
            </a:pPr>
            <a:r>
              <a:rPr lang="en-US" altLang="en-US" sz="1100">
                <a:ea typeface="Arial Unicode MS" pitchFamily="34" charset="-128"/>
                <a:cs typeface="Arial Unicode MS" pitchFamily="34" charset="-128"/>
              </a:rPr>
              <a:t>The need:</a:t>
            </a:r>
            <a:r>
              <a:rPr lang="en-US" altLang="en-US" sz="1100"/>
              <a:t> Thousands of companies rely on SAP software to run their core business processes, and need to make sure that application errors do not disrupt business operations. Particularly for manufacturing companies, system downtime can cause significant financial damage as a stopped production line can result in lost profits and material loss. </a:t>
            </a:r>
          </a:p>
          <a:p>
            <a:pPr>
              <a:tabLst>
                <a:tab pos="0" algn="l"/>
                <a:tab pos="474916" algn="l"/>
                <a:tab pos="951509" algn="l"/>
                <a:tab pos="1426424" algn="l"/>
                <a:tab pos="1903018" algn="l"/>
                <a:tab pos="2377934" algn="l"/>
                <a:tab pos="2854527" algn="l"/>
                <a:tab pos="3329442" algn="l"/>
                <a:tab pos="3806036" algn="l"/>
                <a:tab pos="4280952" algn="l"/>
                <a:tab pos="4757545" algn="l"/>
                <a:tab pos="5232460" algn="l"/>
                <a:tab pos="5709054" algn="l"/>
                <a:tab pos="6183969" algn="l"/>
                <a:tab pos="6660563" algn="l"/>
                <a:tab pos="7137157" algn="l"/>
                <a:tab pos="7612071" algn="l"/>
                <a:tab pos="8088665" algn="l"/>
                <a:tab pos="8563581" algn="l"/>
                <a:tab pos="9040174" algn="l"/>
                <a:tab pos="9515089" algn="l"/>
              </a:tabLst>
            </a:pPr>
            <a:r>
              <a:rPr lang="en-US" altLang="en-US" sz="1100"/>
              <a:t>Software is a key enabler for companies that wish to grow their business, manage product complexity efficiently and meet corporate targets. If software quality and performance issues are spotted at a late stage in a development project, the costs and delays incurred by corrective work damages companies’ abilities to reach their goals. </a:t>
            </a:r>
          </a:p>
          <a:p>
            <a:pPr>
              <a:tabLst>
                <a:tab pos="0" algn="l"/>
                <a:tab pos="474916" algn="l"/>
                <a:tab pos="951509" algn="l"/>
                <a:tab pos="1426424" algn="l"/>
                <a:tab pos="1903018" algn="l"/>
                <a:tab pos="2377934" algn="l"/>
                <a:tab pos="2854527" algn="l"/>
                <a:tab pos="3329442" algn="l"/>
                <a:tab pos="3806036" algn="l"/>
                <a:tab pos="4280952" algn="l"/>
                <a:tab pos="4757545" algn="l"/>
                <a:tab pos="5232460" algn="l"/>
                <a:tab pos="5709054" algn="l"/>
                <a:tab pos="6183969" algn="l"/>
                <a:tab pos="6660563" algn="l"/>
                <a:tab pos="7137157" algn="l"/>
                <a:tab pos="7612071" algn="l"/>
                <a:tab pos="8088665" algn="l"/>
                <a:tab pos="8563581" algn="l"/>
                <a:tab pos="9040174" algn="l"/>
                <a:tab pos="9515089" algn="l"/>
              </a:tabLst>
            </a:pPr>
            <a:r>
              <a:rPr lang="en-US" altLang="en-US" sz="1100"/>
              <a:t>To reduce costs and avoid complex reengineering works, companies need to find efficient ways to test new software thoroughly and only release mature code into production systems. </a:t>
            </a:r>
          </a:p>
          <a:p>
            <a:pPr>
              <a:tabLst>
                <a:tab pos="0" algn="l"/>
                <a:tab pos="474916" algn="l"/>
                <a:tab pos="951509" algn="l"/>
                <a:tab pos="1426424" algn="l"/>
                <a:tab pos="1903018" algn="l"/>
                <a:tab pos="2377934" algn="l"/>
                <a:tab pos="2854527" algn="l"/>
                <a:tab pos="3329442" algn="l"/>
                <a:tab pos="3806036" algn="l"/>
                <a:tab pos="4280952" algn="l"/>
                <a:tab pos="4757545" algn="l"/>
                <a:tab pos="5232460" algn="l"/>
                <a:tab pos="5709054" algn="l"/>
                <a:tab pos="6183969" algn="l"/>
                <a:tab pos="6660563" algn="l"/>
                <a:tab pos="7137157" algn="l"/>
                <a:tab pos="7612071" algn="l"/>
                <a:tab pos="8088665" algn="l"/>
                <a:tab pos="8563581" algn="l"/>
                <a:tab pos="9040174" algn="l"/>
                <a:tab pos="9515089" algn="l"/>
              </a:tabLst>
            </a:pPr>
            <a:r>
              <a:rPr lang="en-US" altLang="en-US" sz="1100"/>
              <a:t>As compliance with international standards becomes more important, companies reach out to establish recognized quality management measures in IT, as they before did in manufacturing by implementing the ISO 9001 standard for quality management systems. At first, organizations focused on standardizing and improving general IT services by implementing the international ITIL v3 standard. The ISO 25000 series of standards addresses the demand for improved software quality by defining a range of criteria, allowing companies to assess software quality within a defined framework. Relying on approved quality measures increases the success of software development projects and allows for independent assessment of software quality. </a:t>
            </a:r>
          </a:p>
          <a:p>
            <a:pPr>
              <a:tabLst>
                <a:tab pos="0" algn="l"/>
                <a:tab pos="474916" algn="l"/>
                <a:tab pos="951509" algn="l"/>
                <a:tab pos="1426424" algn="l"/>
                <a:tab pos="1903018" algn="l"/>
                <a:tab pos="2377934" algn="l"/>
                <a:tab pos="2854527" algn="l"/>
                <a:tab pos="3329442" algn="l"/>
                <a:tab pos="3806036" algn="l"/>
                <a:tab pos="4280952" algn="l"/>
                <a:tab pos="4757545" algn="l"/>
                <a:tab pos="5232460" algn="l"/>
                <a:tab pos="5709054" algn="l"/>
                <a:tab pos="6183969" algn="l"/>
                <a:tab pos="6660563" algn="l"/>
                <a:tab pos="7137157" algn="l"/>
                <a:tab pos="7612071" algn="l"/>
                <a:tab pos="8088665" algn="l"/>
                <a:tab pos="8563581" algn="l"/>
                <a:tab pos="9040174" algn="l"/>
                <a:tab pos="9515089" algn="l"/>
              </a:tabLst>
            </a:pPr>
            <a:r>
              <a:rPr lang="en-US" altLang="en-US" sz="1100">
                <a:ea typeface="MS PGothic" pitchFamily="34" charset="-128"/>
              </a:rPr>
              <a:t>The transformation:  </a:t>
            </a:r>
            <a:r>
              <a:rPr lang="en-US" altLang="en-US" sz="1100"/>
              <a:t>Software testing is a complex task that often does not receive the attention required to make software implementation projects a success. andagon advises its customers to integrate testing into general development processes to monitor software quality throughout the project and avoid discovering functional or performance issues at the end of an implementation. As an IBM Business Partner, andagon is a strong advocate of the comprehensive IBM toolset for application development and testing. </a:t>
            </a:r>
          </a:p>
          <a:p>
            <a:pPr>
              <a:tabLst>
                <a:tab pos="0" algn="l"/>
                <a:tab pos="474916" algn="l"/>
                <a:tab pos="951509" algn="l"/>
                <a:tab pos="1426424" algn="l"/>
                <a:tab pos="1903018" algn="l"/>
                <a:tab pos="2377934" algn="l"/>
                <a:tab pos="2854527" algn="l"/>
                <a:tab pos="3329442" algn="l"/>
                <a:tab pos="3806036" algn="l"/>
                <a:tab pos="4280952" algn="l"/>
                <a:tab pos="4757545" algn="l"/>
                <a:tab pos="5232460" algn="l"/>
                <a:tab pos="5709054" algn="l"/>
                <a:tab pos="6183969" algn="l"/>
                <a:tab pos="6660563" algn="l"/>
                <a:tab pos="7137157" algn="l"/>
                <a:tab pos="7612071" algn="l"/>
                <a:tab pos="8088665" algn="l"/>
                <a:tab pos="8563581" algn="l"/>
                <a:tab pos="9040174" algn="l"/>
                <a:tab pos="9515089" algn="l"/>
              </a:tabLst>
            </a:pPr>
            <a:r>
              <a:rPr lang="en-US" altLang="en-US" sz="1100"/>
              <a:t>Software testing can be split up into different tasks. First, functional testing is required to ensure that the system processes data as expected and delivers the results required to drive mission-critical business processes. Once the system passes its functional tests, the next step is to ensure that the application processes the data within the required timeframe. </a:t>
            </a:r>
          </a:p>
          <a:p>
            <a:pPr>
              <a:tabLst>
                <a:tab pos="0" algn="l"/>
                <a:tab pos="474916" algn="l"/>
                <a:tab pos="951509" algn="l"/>
                <a:tab pos="1426424" algn="l"/>
                <a:tab pos="1903018" algn="l"/>
                <a:tab pos="2377934" algn="l"/>
                <a:tab pos="2854527" algn="l"/>
                <a:tab pos="3329442" algn="l"/>
                <a:tab pos="3806036" algn="l"/>
                <a:tab pos="4280952" algn="l"/>
                <a:tab pos="4757545" algn="l"/>
                <a:tab pos="5232460" algn="l"/>
                <a:tab pos="5709054" algn="l"/>
                <a:tab pos="6183969" algn="l"/>
                <a:tab pos="6660563" algn="l"/>
                <a:tab pos="7137157" algn="l"/>
                <a:tab pos="7612071" algn="l"/>
                <a:tab pos="8088665" algn="l"/>
                <a:tab pos="8563581" algn="l"/>
                <a:tab pos="9040174" algn="l"/>
                <a:tab pos="9515089" algn="l"/>
              </a:tabLst>
            </a:pPr>
            <a:r>
              <a:rPr lang="en-US" altLang="en-US" sz="1100"/>
              <a:t>“Performance testing is crucial throughout the software development process,” explains Guy-Dominic Gorek. “Our experience shows that the earlier performance tests are conducted, the easier it is to identify and eliminate performance problems in software projects.” </a:t>
            </a:r>
          </a:p>
          <a:p>
            <a:pPr>
              <a:tabLst>
                <a:tab pos="0" algn="l"/>
                <a:tab pos="474916" algn="l"/>
                <a:tab pos="951509" algn="l"/>
                <a:tab pos="1426424" algn="l"/>
                <a:tab pos="1903018" algn="l"/>
                <a:tab pos="2377934" algn="l"/>
                <a:tab pos="2854527" algn="l"/>
                <a:tab pos="3329442" algn="l"/>
                <a:tab pos="3806036" algn="l"/>
                <a:tab pos="4280952" algn="l"/>
                <a:tab pos="4757545" algn="l"/>
                <a:tab pos="5232460" algn="l"/>
                <a:tab pos="5709054" algn="l"/>
                <a:tab pos="6183969" algn="l"/>
                <a:tab pos="6660563" algn="l"/>
                <a:tab pos="7137157" algn="l"/>
                <a:tab pos="7612071" algn="l"/>
                <a:tab pos="8088665" algn="l"/>
                <a:tab pos="8563581" algn="l"/>
                <a:tab pos="9040174" algn="l"/>
                <a:tab pos="9515089" algn="l"/>
              </a:tabLst>
            </a:pPr>
            <a:r>
              <a:rPr lang="en-US" altLang="en-US" sz="1100"/>
              <a:t>IBM Rational Performance Tester provides a broad range of features to enable efficient performance testing, and helps to identify application architecture and infrastructure bottlenecks. A simple graphical user interface allows for the creation of test cases without the need to write code, and integrated test data management enables flexible and dynamic customization of test cases. IBM Rational Performance Tester automatically executes tests with dynamically generated test data, and tracks the dynamic data throughout the tests to ensure that correct, useful test results are generated. </a:t>
            </a:r>
          </a:p>
          <a:p>
            <a:pPr>
              <a:tabLst>
                <a:tab pos="0" algn="l"/>
                <a:tab pos="474916" algn="l"/>
                <a:tab pos="951509" algn="l"/>
                <a:tab pos="1426424" algn="l"/>
                <a:tab pos="1903018" algn="l"/>
                <a:tab pos="2377934" algn="l"/>
                <a:tab pos="2854527" algn="l"/>
                <a:tab pos="3329442" algn="l"/>
                <a:tab pos="3806036" algn="l"/>
                <a:tab pos="4280952" algn="l"/>
                <a:tab pos="4757545" algn="l"/>
                <a:tab pos="5232460" algn="l"/>
                <a:tab pos="5709054" algn="l"/>
                <a:tab pos="6183969" algn="l"/>
                <a:tab pos="6660563" algn="l"/>
                <a:tab pos="7137157" algn="l"/>
                <a:tab pos="7612071" algn="l"/>
                <a:tab pos="8088665" algn="l"/>
                <a:tab pos="8563581" algn="l"/>
                <a:tab pos="9040174" algn="l"/>
                <a:tab pos="9515089" algn="l"/>
              </a:tabLst>
            </a:pPr>
            <a:r>
              <a:rPr lang="en-US" altLang="en-US" sz="1100"/>
              <a:t>IBM Rational Performance Tester uses flexible IBM Rational Performance Tester Agents to generate the performance test load. The load test agents emulate user behavior to generate a workload that is as similar as possible to real users. </a:t>
            </a:r>
          </a:p>
          <a:p>
            <a:pPr>
              <a:tabLst>
                <a:tab pos="0" algn="l"/>
                <a:tab pos="474916" algn="l"/>
                <a:tab pos="951509" algn="l"/>
                <a:tab pos="1426424" algn="l"/>
                <a:tab pos="1903018" algn="l"/>
                <a:tab pos="2377934" algn="l"/>
                <a:tab pos="2854527" algn="l"/>
                <a:tab pos="3329442" algn="l"/>
                <a:tab pos="3806036" algn="l"/>
                <a:tab pos="4280952" algn="l"/>
                <a:tab pos="4757545" algn="l"/>
                <a:tab pos="5232460" algn="l"/>
                <a:tab pos="5709054" algn="l"/>
                <a:tab pos="6183969" algn="l"/>
                <a:tab pos="6660563" algn="l"/>
                <a:tab pos="7137157" algn="l"/>
                <a:tab pos="7612071" algn="l"/>
                <a:tab pos="8088665" algn="l"/>
                <a:tab pos="8563581" algn="l"/>
                <a:tab pos="9040174" algn="l"/>
                <a:tab pos="9515089" algn="l"/>
              </a:tabLst>
            </a:pPr>
            <a:r>
              <a:rPr lang="en-US" altLang="en-US" sz="1100">
                <a:ea typeface="Arial Unicode MS" pitchFamily="34" charset="-128"/>
                <a:cs typeface="Arial Unicode MS" pitchFamily="34" charset="-128"/>
              </a:rPr>
              <a:t>The benefit:  </a:t>
            </a:r>
            <a:r>
              <a:rPr lang="en-US" altLang="en-US" sz="1100"/>
              <a:t>At the wholesale logistics company, andagon was able to identify slow transactions that by themselves appeared to be insignificant yet could potentially cause the business process to freeze. Thanks to the comprehensive performance test, the company was able to identify and investigate the performance limitations of the equipment used in its shipping department and successfully eliminate the issues that would have caused severe business disruptions in production operations.</a:t>
            </a:r>
          </a:p>
          <a:p>
            <a:pPr>
              <a:tabLst>
                <a:tab pos="0" algn="l"/>
                <a:tab pos="474916" algn="l"/>
                <a:tab pos="951509" algn="l"/>
                <a:tab pos="1426424" algn="l"/>
                <a:tab pos="1903018" algn="l"/>
                <a:tab pos="2377934" algn="l"/>
                <a:tab pos="2854527" algn="l"/>
                <a:tab pos="3329442" algn="l"/>
                <a:tab pos="3806036" algn="l"/>
                <a:tab pos="4280952" algn="l"/>
                <a:tab pos="4757545" algn="l"/>
                <a:tab pos="5232460" algn="l"/>
                <a:tab pos="5709054" algn="l"/>
                <a:tab pos="6183969" algn="l"/>
                <a:tab pos="6660563" algn="l"/>
                <a:tab pos="7137157" algn="l"/>
                <a:tab pos="7612071" algn="l"/>
                <a:tab pos="8088665" algn="l"/>
                <a:tab pos="8563581" algn="l"/>
                <a:tab pos="9040174" algn="l"/>
                <a:tab pos="9515089" algn="l"/>
              </a:tabLst>
            </a:pPr>
            <a:r>
              <a:rPr lang="en-US" altLang="en-US" sz="1100"/>
              <a:t>With detailed performance reports, the project team was able to provide the application developers with accurate feedback about bottlenecks and performance issues, which led to optimizations in customized SAP ERP functionality.</a:t>
            </a:r>
          </a:p>
          <a:p>
            <a:pPr>
              <a:tabLst>
                <a:tab pos="0" algn="l"/>
                <a:tab pos="474916" algn="l"/>
                <a:tab pos="951509" algn="l"/>
                <a:tab pos="1426424" algn="l"/>
                <a:tab pos="1903018" algn="l"/>
                <a:tab pos="2377934" algn="l"/>
                <a:tab pos="2854527" algn="l"/>
                <a:tab pos="3329442" algn="l"/>
                <a:tab pos="3806036" algn="l"/>
                <a:tab pos="4280952" algn="l"/>
                <a:tab pos="4757545" algn="l"/>
                <a:tab pos="5232460" algn="l"/>
                <a:tab pos="5709054" algn="l"/>
                <a:tab pos="6183969" algn="l"/>
                <a:tab pos="6660563" algn="l"/>
                <a:tab pos="7137157" algn="l"/>
                <a:tab pos="7612071" algn="l"/>
                <a:tab pos="8088665" algn="l"/>
                <a:tab pos="8563581" algn="l"/>
                <a:tab pos="9040174" algn="l"/>
                <a:tab pos="9515089" algn="l"/>
              </a:tabLst>
            </a:pPr>
            <a:r>
              <a:rPr lang="en-US" altLang="en-US" sz="1100"/>
              <a:t>Initially, the system did not process the required workload in a timely manner to ensure smooth operations. Following the performance tests, application throughput was improved by 100 percent from 6,000 units per day to 12,000 units per day. As a result, the company was able to avoid the delay and expense of application re-engineering, and avoid the cost of new processor and memory resources, in the certainty that the new solution was able to handle peak workloads, comfortably.</a:t>
            </a:r>
          </a:p>
          <a:p>
            <a:pPr>
              <a:tabLst>
                <a:tab pos="0" algn="l"/>
                <a:tab pos="474916" algn="l"/>
                <a:tab pos="951509" algn="l"/>
                <a:tab pos="1426424" algn="l"/>
                <a:tab pos="1903018" algn="l"/>
                <a:tab pos="2377934" algn="l"/>
                <a:tab pos="2854527" algn="l"/>
                <a:tab pos="3329442" algn="l"/>
                <a:tab pos="3806036" algn="l"/>
                <a:tab pos="4280952" algn="l"/>
                <a:tab pos="4757545" algn="l"/>
                <a:tab pos="5232460" algn="l"/>
                <a:tab pos="5709054" algn="l"/>
                <a:tab pos="6183969" algn="l"/>
                <a:tab pos="6660563" algn="l"/>
                <a:tab pos="7137157" algn="l"/>
                <a:tab pos="7612071" algn="l"/>
                <a:tab pos="8088665" algn="l"/>
                <a:tab pos="8563581" algn="l"/>
                <a:tab pos="9040174" algn="l"/>
                <a:tab pos="9515089" algn="l"/>
              </a:tabLst>
            </a:pPr>
            <a:r>
              <a:rPr lang="en-US" altLang="en-US" sz="1100"/>
              <a:t>Choosing andagon to improve software quality</a:t>
            </a:r>
          </a:p>
          <a:p>
            <a:pPr>
              <a:tabLst>
                <a:tab pos="0" algn="l"/>
                <a:tab pos="474916" algn="l"/>
                <a:tab pos="951509" algn="l"/>
                <a:tab pos="1426424" algn="l"/>
                <a:tab pos="1903018" algn="l"/>
                <a:tab pos="2377934" algn="l"/>
                <a:tab pos="2854527" algn="l"/>
                <a:tab pos="3329442" algn="l"/>
                <a:tab pos="3806036" algn="l"/>
                <a:tab pos="4280952" algn="l"/>
                <a:tab pos="4757545" algn="l"/>
                <a:tab pos="5232460" algn="l"/>
                <a:tab pos="5709054" algn="l"/>
                <a:tab pos="6183969" algn="l"/>
                <a:tab pos="6660563" algn="l"/>
                <a:tab pos="7137157" algn="l"/>
                <a:tab pos="7612071" algn="l"/>
                <a:tab pos="8088665" algn="l"/>
                <a:tab pos="8563581" algn="l"/>
                <a:tab pos="9040174" algn="l"/>
                <a:tab pos="9515089" algn="l"/>
              </a:tabLst>
            </a:pPr>
            <a:r>
              <a:rPr lang="en-US" altLang="en-US" sz="1100"/>
              <a:t>Compared with classical test script programming, andagon leverages IBM Rational Performance Tester to implement test cases quickly and reduce the script development cycle by 70 percent. The efficient load test architecture of IBM Rational Performance Tester allows andagon to generate more system load from a smaller systems footprint. The flexible agents also provide cross-platform support for comprehensive software testing on different operating systems with a single solution.</a:t>
            </a:r>
          </a:p>
          <a:p>
            <a:pPr>
              <a:tabLst>
                <a:tab pos="0" algn="l"/>
                <a:tab pos="474916" algn="l"/>
                <a:tab pos="951509" algn="l"/>
                <a:tab pos="1426424" algn="l"/>
                <a:tab pos="1903018" algn="l"/>
                <a:tab pos="2377934" algn="l"/>
                <a:tab pos="2854527" algn="l"/>
                <a:tab pos="3329442" algn="l"/>
                <a:tab pos="3806036" algn="l"/>
                <a:tab pos="4280952" algn="l"/>
                <a:tab pos="4757545" algn="l"/>
                <a:tab pos="5232460" algn="l"/>
                <a:tab pos="5709054" algn="l"/>
                <a:tab pos="6183969" algn="l"/>
                <a:tab pos="6660563" algn="l"/>
                <a:tab pos="7137157" algn="l"/>
                <a:tab pos="7612071" algn="l"/>
                <a:tab pos="8088665" algn="l"/>
                <a:tab pos="8563581" algn="l"/>
                <a:tab pos="9040174" algn="l"/>
                <a:tab pos="9515089" algn="l"/>
              </a:tabLst>
            </a:pPr>
            <a:r>
              <a:rPr lang="en-US" altLang="en-US" sz="1100"/>
              <a:t>Stefan Gogoll, CEO at andagon concludes: “The close partnership with IBM allows us exclusive, speedy and efficient access to the IBM Rational Performance Tester support team.</a:t>
            </a:r>
          </a:p>
          <a:p>
            <a:pPr>
              <a:tabLst>
                <a:tab pos="0" algn="l"/>
                <a:tab pos="474916" algn="l"/>
                <a:tab pos="951509" algn="l"/>
                <a:tab pos="1426424" algn="l"/>
                <a:tab pos="1903018" algn="l"/>
                <a:tab pos="2377934" algn="l"/>
                <a:tab pos="2854527" algn="l"/>
                <a:tab pos="3329442" algn="l"/>
                <a:tab pos="3806036" algn="l"/>
                <a:tab pos="4280952" algn="l"/>
                <a:tab pos="4757545" algn="l"/>
                <a:tab pos="5232460" algn="l"/>
                <a:tab pos="5709054" algn="l"/>
                <a:tab pos="6183969" algn="l"/>
                <a:tab pos="6660563" algn="l"/>
                <a:tab pos="7137157" algn="l"/>
                <a:tab pos="7612071" algn="l"/>
                <a:tab pos="8088665" algn="l"/>
                <a:tab pos="8563581" algn="l"/>
                <a:tab pos="9040174" algn="l"/>
                <a:tab pos="9515089" algn="l"/>
              </a:tabLst>
            </a:pPr>
            <a:r>
              <a:rPr lang="en-US" altLang="en-US" sz="1100"/>
              <a:t>“The Rational Performance Tester support team is excellent, providing solutions quickly and actively helping us to execute successful performance test projects with our customers. With IBM, andagon provides detailed performance analysis and is able to improve application performance very efficiently.”</a:t>
            </a:r>
          </a:p>
        </p:txBody>
      </p:sp>
      <p:sp>
        <p:nvSpPr>
          <p:cNvPr id="94213" name="Slide Number Placeholder 1"/>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300">
                <a:solidFill>
                  <a:schemeClr val="tx1"/>
                </a:solidFill>
                <a:latin typeface="Arial" pitchFamily="34" charset="0"/>
                <a:cs typeface="Arial" pitchFamily="34" charset="0"/>
              </a:defRPr>
            </a:lvl1pPr>
            <a:lvl2pPr marL="785372" indent="-302066" eaLnBrk="0" hangingPunct="0">
              <a:spcBef>
                <a:spcPct val="30000"/>
              </a:spcBef>
              <a:defRPr sz="1300">
                <a:solidFill>
                  <a:schemeClr val="tx1"/>
                </a:solidFill>
                <a:latin typeface="Arial" pitchFamily="34" charset="0"/>
                <a:cs typeface="Arial" pitchFamily="34" charset="0"/>
              </a:defRPr>
            </a:lvl2pPr>
            <a:lvl3pPr marL="1208265" indent="-241653" eaLnBrk="0" hangingPunct="0">
              <a:spcBef>
                <a:spcPct val="30000"/>
              </a:spcBef>
              <a:defRPr sz="1300">
                <a:solidFill>
                  <a:schemeClr val="tx1"/>
                </a:solidFill>
                <a:latin typeface="Arial" pitchFamily="34" charset="0"/>
                <a:cs typeface="Arial" pitchFamily="34" charset="0"/>
              </a:defRPr>
            </a:lvl3pPr>
            <a:lvl4pPr marL="1691571" indent="-241653" eaLnBrk="0" hangingPunct="0">
              <a:spcBef>
                <a:spcPct val="30000"/>
              </a:spcBef>
              <a:defRPr sz="1300">
                <a:solidFill>
                  <a:schemeClr val="tx1"/>
                </a:solidFill>
                <a:latin typeface="Arial" pitchFamily="34" charset="0"/>
                <a:cs typeface="Arial" pitchFamily="34" charset="0"/>
              </a:defRPr>
            </a:lvl4pPr>
            <a:lvl5pPr marL="2174878" indent="-241653" eaLnBrk="0" hangingPunct="0">
              <a:spcBef>
                <a:spcPct val="30000"/>
              </a:spcBef>
              <a:defRPr sz="1300">
                <a:solidFill>
                  <a:schemeClr val="tx1"/>
                </a:solidFill>
                <a:latin typeface="Arial" pitchFamily="34" charset="0"/>
                <a:cs typeface="Arial" pitchFamily="34" charset="0"/>
              </a:defRPr>
            </a:lvl5pPr>
            <a:lvl6pPr marL="2658184" indent="-241653" eaLnBrk="0" fontAlgn="base" hangingPunct="0">
              <a:spcBef>
                <a:spcPct val="30000"/>
              </a:spcBef>
              <a:spcAft>
                <a:spcPct val="0"/>
              </a:spcAft>
              <a:defRPr sz="1300">
                <a:solidFill>
                  <a:schemeClr val="tx1"/>
                </a:solidFill>
                <a:latin typeface="Arial" pitchFamily="34" charset="0"/>
                <a:cs typeface="Arial" pitchFamily="34" charset="0"/>
              </a:defRPr>
            </a:lvl6pPr>
            <a:lvl7pPr marL="3141490" indent="-241653" eaLnBrk="0" fontAlgn="base" hangingPunct="0">
              <a:spcBef>
                <a:spcPct val="30000"/>
              </a:spcBef>
              <a:spcAft>
                <a:spcPct val="0"/>
              </a:spcAft>
              <a:defRPr sz="1300">
                <a:solidFill>
                  <a:schemeClr val="tx1"/>
                </a:solidFill>
                <a:latin typeface="Arial" pitchFamily="34" charset="0"/>
                <a:cs typeface="Arial" pitchFamily="34" charset="0"/>
              </a:defRPr>
            </a:lvl7pPr>
            <a:lvl8pPr marL="3624796" indent="-241653" eaLnBrk="0" fontAlgn="base" hangingPunct="0">
              <a:spcBef>
                <a:spcPct val="30000"/>
              </a:spcBef>
              <a:spcAft>
                <a:spcPct val="0"/>
              </a:spcAft>
              <a:defRPr sz="1300">
                <a:solidFill>
                  <a:schemeClr val="tx1"/>
                </a:solidFill>
                <a:latin typeface="Arial" pitchFamily="34" charset="0"/>
                <a:cs typeface="Arial" pitchFamily="34" charset="0"/>
              </a:defRPr>
            </a:lvl8pPr>
            <a:lvl9pPr marL="4108102" indent="-241653" eaLnBrk="0" fontAlgn="base" hangingPunct="0">
              <a:spcBef>
                <a:spcPct val="30000"/>
              </a:spcBef>
              <a:spcAft>
                <a:spcPct val="0"/>
              </a:spcAft>
              <a:defRPr sz="1300">
                <a:solidFill>
                  <a:schemeClr val="tx1"/>
                </a:solidFill>
                <a:latin typeface="Arial" pitchFamily="34" charset="0"/>
                <a:cs typeface="Arial" pitchFamily="34" charset="0"/>
              </a:defRPr>
            </a:lvl9pPr>
          </a:lstStyle>
          <a:p>
            <a:pPr eaLnBrk="1" hangingPunct="1">
              <a:spcBef>
                <a:spcPct val="0"/>
              </a:spcBef>
            </a:pPr>
            <a:fld id="{3CB94DC6-76CC-48F3-A5FC-260DFC757B06}" type="slidenum">
              <a:rPr lang="en-US" altLang="en-US" smtClean="0"/>
              <a:pPr eaLnBrk="1" hangingPunct="1">
                <a:spcBef>
                  <a:spcPct val="0"/>
                </a:spcBef>
              </a:pPr>
              <a:t>7</a:t>
            </a:fld>
            <a:endParaRPr lang="en-US"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5234" name="Rectangle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a:lstStyle>
            <a:lvl1pPr marL="379261" indent="-374227" eaLnBrk="0" hangingPunct="0">
              <a:spcBef>
                <a:spcPct val="30000"/>
              </a:spcBef>
              <a:tabLst>
                <a:tab pos="765235" algn="l"/>
                <a:tab pos="1530469" algn="l"/>
                <a:tab pos="2295704" algn="l"/>
                <a:tab pos="3060939" algn="l"/>
              </a:tabLst>
              <a:defRPr sz="1300">
                <a:solidFill>
                  <a:schemeClr val="tx1"/>
                </a:solidFill>
                <a:latin typeface="Arial" pitchFamily="34" charset="0"/>
                <a:cs typeface="Arial" pitchFamily="34" charset="0"/>
              </a:defRPr>
            </a:lvl1pPr>
            <a:lvl2pPr marL="785372" indent="-302066" eaLnBrk="0" hangingPunct="0">
              <a:spcBef>
                <a:spcPct val="30000"/>
              </a:spcBef>
              <a:tabLst>
                <a:tab pos="765235" algn="l"/>
                <a:tab pos="1530469" algn="l"/>
                <a:tab pos="2295704" algn="l"/>
                <a:tab pos="3060939" algn="l"/>
              </a:tabLst>
              <a:defRPr sz="1300">
                <a:solidFill>
                  <a:schemeClr val="tx1"/>
                </a:solidFill>
                <a:latin typeface="Arial" pitchFamily="34" charset="0"/>
                <a:cs typeface="Arial" pitchFamily="34" charset="0"/>
              </a:defRPr>
            </a:lvl2pPr>
            <a:lvl3pPr marL="1208265" indent="-241653" eaLnBrk="0" hangingPunct="0">
              <a:spcBef>
                <a:spcPct val="30000"/>
              </a:spcBef>
              <a:tabLst>
                <a:tab pos="765235" algn="l"/>
                <a:tab pos="1530469" algn="l"/>
                <a:tab pos="2295704" algn="l"/>
                <a:tab pos="3060939" algn="l"/>
              </a:tabLst>
              <a:defRPr sz="1300">
                <a:solidFill>
                  <a:schemeClr val="tx1"/>
                </a:solidFill>
                <a:latin typeface="Arial" pitchFamily="34" charset="0"/>
                <a:cs typeface="Arial" pitchFamily="34" charset="0"/>
              </a:defRPr>
            </a:lvl3pPr>
            <a:lvl4pPr marL="1691571" indent="-241653" eaLnBrk="0" hangingPunct="0">
              <a:spcBef>
                <a:spcPct val="30000"/>
              </a:spcBef>
              <a:tabLst>
                <a:tab pos="765235" algn="l"/>
                <a:tab pos="1530469" algn="l"/>
                <a:tab pos="2295704" algn="l"/>
                <a:tab pos="3060939" algn="l"/>
              </a:tabLst>
              <a:defRPr sz="1300">
                <a:solidFill>
                  <a:schemeClr val="tx1"/>
                </a:solidFill>
                <a:latin typeface="Arial" pitchFamily="34" charset="0"/>
                <a:cs typeface="Arial" pitchFamily="34" charset="0"/>
              </a:defRPr>
            </a:lvl4pPr>
            <a:lvl5pPr marL="2174878" indent="-241653" eaLnBrk="0" hangingPunct="0">
              <a:spcBef>
                <a:spcPct val="30000"/>
              </a:spcBef>
              <a:tabLst>
                <a:tab pos="765235" algn="l"/>
                <a:tab pos="1530469" algn="l"/>
                <a:tab pos="2295704" algn="l"/>
                <a:tab pos="3060939" algn="l"/>
              </a:tabLst>
              <a:defRPr sz="1300">
                <a:solidFill>
                  <a:schemeClr val="tx1"/>
                </a:solidFill>
                <a:latin typeface="Arial" pitchFamily="34" charset="0"/>
                <a:cs typeface="Arial" pitchFamily="34" charset="0"/>
              </a:defRPr>
            </a:lvl5pPr>
            <a:lvl6pPr marL="2658184" indent="-241653" eaLnBrk="0" fontAlgn="base" hangingPunct="0">
              <a:spcBef>
                <a:spcPct val="30000"/>
              </a:spcBef>
              <a:spcAft>
                <a:spcPct val="0"/>
              </a:spcAft>
              <a:tabLst>
                <a:tab pos="765235" algn="l"/>
                <a:tab pos="1530469" algn="l"/>
                <a:tab pos="2295704" algn="l"/>
                <a:tab pos="3060939" algn="l"/>
              </a:tabLst>
              <a:defRPr sz="1300">
                <a:solidFill>
                  <a:schemeClr val="tx1"/>
                </a:solidFill>
                <a:latin typeface="Arial" pitchFamily="34" charset="0"/>
                <a:cs typeface="Arial" pitchFamily="34" charset="0"/>
              </a:defRPr>
            </a:lvl6pPr>
            <a:lvl7pPr marL="3141490" indent="-241653" eaLnBrk="0" fontAlgn="base" hangingPunct="0">
              <a:spcBef>
                <a:spcPct val="30000"/>
              </a:spcBef>
              <a:spcAft>
                <a:spcPct val="0"/>
              </a:spcAft>
              <a:tabLst>
                <a:tab pos="765235" algn="l"/>
                <a:tab pos="1530469" algn="l"/>
                <a:tab pos="2295704" algn="l"/>
                <a:tab pos="3060939" algn="l"/>
              </a:tabLst>
              <a:defRPr sz="1300">
                <a:solidFill>
                  <a:schemeClr val="tx1"/>
                </a:solidFill>
                <a:latin typeface="Arial" pitchFamily="34" charset="0"/>
                <a:cs typeface="Arial" pitchFamily="34" charset="0"/>
              </a:defRPr>
            </a:lvl7pPr>
            <a:lvl8pPr marL="3624796" indent="-241653" eaLnBrk="0" fontAlgn="base" hangingPunct="0">
              <a:spcBef>
                <a:spcPct val="30000"/>
              </a:spcBef>
              <a:spcAft>
                <a:spcPct val="0"/>
              </a:spcAft>
              <a:tabLst>
                <a:tab pos="765235" algn="l"/>
                <a:tab pos="1530469" algn="l"/>
                <a:tab pos="2295704" algn="l"/>
                <a:tab pos="3060939" algn="l"/>
              </a:tabLst>
              <a:defRPr sz="1300">
                <a:solidFill>
                  <a:schemeClr val="tx1"/>
                </a:solidFill>
                <a:latin typeface="Arial" pitchFamily="34" charset="0"/>
                <a:cs typeface="Arial" pitchFamily="34" charset="0"/>
              </a:defRPr>
            </a:lvl8pPr>
            <a:lvl9pPr marL="4108102" indent="-241653" eaLnBrk="0" fontAlgn="base" hangingPunct="0">
              <a:spcBef>
                <a:spcPct val="30000"/>
              </a:spcBef>
              <a:spcAft>
                <a:spcPct val="0"/>
              </a:spcAft>
              <a:tabLst>
                <a:tab pos="765235" algn="l"/>
                <a:tab pos="1530469" algn="l"/>
                <a:tab pos="2295704" algn="l"/>
                <a:tab pos="3060939" algn="l"/>
              </a:tabLst>
              <a:defRPr sz="1300">
                <a:solidFill>
                  <a:schemeClr val="tx1"/>
                </a:solidFill>
                <a:latin typeface="Arial" pitchFamily="34" charset="0"/>
                <a:cs typeface="Arial" pitchFamily="34" charset="0"/>
              </a:defRPr>
            </a:lvl9pPr>
          </a:lstStyle>
          <a:p>
            <a:pPr eaLnBrk="1" hangingPunct="1">
              <a:spcBef>
                <a:spcPct val="0"/>
              </a:spcBef>
            </a:pPr>
            <a:fld id="{C003372A-458B-40DF-9949-FCE4E1F1EB7B}" type="slidenum">
              <a:rPr lang="en-US" altLang="en-US" smtClean="0">
                <a:solidFill>
                  <a:srgbClr val="000000"/>
                </a:solidFill>
                <a:latin typeface="Times New Roman" pitchFamily="18" charset="0"/>
              </a:rPr>
              <a:pPr eaLnBrk="1" hangingPunct="1">
                <a:spcBef>
                  <a:spcPct val="0"/>
                </a:spcBef>
              </a:pPr>
              <a:t>8</a:t>
            </a:fld>
            <a:endParaRPr lang="en-US" altLang="en-US" smtClean="0">
              <a:solidFill>
                <a:srgbClr val="000000"/>
              </a:solidFill>
              <a:latin typeface="Times New Roman" pitchFamily="18" charset="0"/>
            </a:endParaRPr>
          </a:p>
        </p:txBody>
      </p:sp>
      <p:sp>
        <p:nvSpPr>
          <p:cNvPr id="95235" name="Rectangle 1"/>
          <p:cNvSpPr>
            <a:spLocks noGrp="1" noRot="1" noChangeAspect="1" noChangeArrowheads="1" noTextEdit="1"/>
          </p:cNvSpPr>
          <p:nvPr>
            <p:ph type="sldImg"/>
          </p:nvPr>
        </p:nvSpPr>
        <p:spPr>
          <a:xfrm>
            <a:off x="455613" y="720725"/>
            <a:ext cx="6403975" cy="3602038"/>
          </a:xfrm>
          <a:ln/>
        </p:spPr>
      </p:sp>
      <p:sp>
        <p:nvSpPr>
          <p:cNvPr id="95236" name="Text Box 2"/>
          <p:cNvSpPr txBox="1">
            <a:spLocks noChangeArrowheads="1"/>
          </p:cNvSpPr>
          <p:nvPr/>
        </p:nvSpPr>
        <p:spPr bwMode="auto">
          <a:xfrm>
            <a:off x="4145280" y="9121140"/>
            <a:ext cx="3169920" cy="48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lIns="95139" tIns="49472" rIns="95139" bIns="49472" anchor="b"/>
          <a:lstStyle>
            <a:lvl1pPr defTabSz="457200" eaLnBrk="0" hangingPunct="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itchFamily="34" charset="0"/>
                <a:cs typeface="Arial" pitchFamily="34" charset="0"/>
              </a:defRPr>
            </a:lvl1pPr>
            <a:lvl2pPr marL="742950" indent="-285750" defTabSz="457200" eaLnBrk="0" hangingPunct="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itchFamily="34" charset="0"/>
                <a:cs typeface="Arial" pitchFamily="34" charset="0"/>
              </a:defRPr>
            </a:lvl2pPr>
            <a:lvl3pPr marL="1143000" indent="-228600" defTabSz="457200" eaLnBrk="0" hangingPunct="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itchFamily="34" charset="0"/>
                <a:cs typeface="Arial" pitchFamily="34" charset="0"/>
              </a:defRPr>
            </a:lvl3pPr>
            <a:lvl4pPr marL="1600200" indent="-228600" defTabSz="457200" eaLnBrk="0" hangingPunct="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itchFamily="34" charset="0"/>
                <a:cs typeface="Arial" pitchFamily="34" charset="0"/>
              </a:defRPr>
            </a:lvl4pPr>
            <a:lvl5pPr marL="2057400" indent="-228600" defTabSz="457200" eaLnBrk="0" hangingPunct="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itchFamily="34" charset="0"/>
                <a:cs typeface="Arial" pitchFamily="34" charset="0"/>
              </a:defRPr>
            </a:lvl5pPr>
            <a:lvl6pPr marL="2514600" indent="-228600" defTabSz="457200" eaLnBrk="0" fontAlgn="base" hangingPunct="0">
              <a:spcBef>
                <a:spcPct val="3000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itchFamily="34" charset="0"/>
                <a:cs typeface="Arial" pitchFamily="34" charset="0"/>
              </a:defRPr>
            </a:lvl6pPr>
            <a:lvl7pPr marL="2971800" indent="-228600" defTabSz="457200" eaLnBrk="0" fontAlgn="base" hangingPunct="0">
              <a:spcBef>
                <a:spcPct val="3000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itchFamily="34" charset="0"/>
                <a:cs typeface="Arial" pitchFamily="34" charset="0"/>
              </a:defRPr>
            </a:lvl7pPr>
            <a:lvl8pPr marL="3429000" indent="-228600" defTabSz="457200" eaLnBrk="0" fontAlgn="base" hangingPunct="0">
              <a:spcBef>
                <a:spcPct val="3000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itchFamily="34" charset="0"/>
                <a:cs typeface="Arial" pitchFamily="34" charset="0"/>
              </a:defRPr>
            </a:lvl8pPr>
            <a:lvl9pPr marL="3886200" indent="-228600" defTabSz="457200" eaLnBrk="0" fontAlgn="base" hangingPunct="0">
              <a:spcBef>
                <a:spcPct val="3000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itchFamily="34" charset="0"/>
                <a:cs typeface="Arial" pitchFamily="34" charset="0"/>
              </a:defRPr>
            </a:lvl9pPr>
          </a:lstStyle>
          <a:p>
            <a:pPr algn="r" eaLnBrk="1" hangingPunct="1">
              <a:lnSpc>
                <a:spcPct val="100000"/>
              </a:lnSpc>
              <a:spcBef>
                <a:spcPct val="0"/>
              </a:spcBef>
            </a:pPr>
            <a:fld id="{C021752A-F442-4B83-B05E-B960C536D3B5}" type="slidenum">
              <a:rPr lang="en-US" altLang="en-US">
                <a:solidFill>
                  <a:srgbClr val="000000"/>
                </a:solidFill>
              </a:rPr>
              <a:pPr algn="r" eaLnBrk="1" hangingPunct="1">
                <a:lnSpc>
                  <a:spcPct val="100000"/>
                </a:lnSpc>
                <a:spcBef>
                  <a:spcPct val="0"/>
                </a:spcBef>
              </a:pPr>
              <a:t>8</a:t>
            </a:fld>
            <a:endParaRPr lang="en-US" altLang="en-US">
              <a:solidFill>
                <a:srgbClr val="000000"/>
              </a:solidFill>
            </a:endParaRPr>
          </a:p>
        </p:txBody>
      </p:sp>
      <p:sp>
        <p:nvSpPr>
          <p:cNvPr id="8197" name="Text Box 3"/>
          <p:cNvSpPr>
            <a:spLocks noGrp="1" noChangeArrowheads="1"/>
          </p:cNvSpPr>
          <p:nvPr>
            <p:ph type="body" idx="1"/>
          </p:nvPr>
        </p:nvSpPr>
        <p:spPr>
          <a:xfrm>
            <a:off x="861907" y="4498896"/>
            <a:ext cx="5364480" cy="6345793"/>
          </a:xfrm>
        </p:spPr>
        <p:txBody>
          <a:bodyPr/>
          <a:lstStyle/>
          <a:p>
            <a:pPr>
              <a:spcBef>
                <a:spcPts val="1522"/>
              </a:spcBef>
              <a:spcAft>
                <a:spcPts val="0"/>
              </a:spcAft>
              <a:defRPr/>
            </a:pPr>
            <a:r>
              <a:rPr lang="en-US" sz="1100" kern="50" dirty="0">
                <a:ea typeface="Arial Unicode MS"/>
                <a:cs typeface="Tahoma"/>
              </a:rPr>
              <a:t>Client Name: A life insurance company</a:t>
            </a:r>
          </a:p>
          <a:p>
            <a:pPr>
              <a:spcBef>
                <a:spcPts val="1522"/>
              </a:spcBef>
              <a:spcAft>
                <a:spcPts val="0"/>
              </a:spcAft>
              <a:defRPr/>
            </a:pPr>
            <a:r>
              <a:rPr lang="en-US" sz="1100" kern="50" dirty="0">
                <a:ea typeface="Arial Unicode MS"/>
                <a:cs typeface="Tahoma"/>
              </a:rPr>
              <a:t>Case study Link: http://www.ibm.com/common/ssi/cgi-bin/ssialias?subtype=AB&amp;infotype=PM&amp;appname=SWGE_RA_RA_USEN&amp;htmlfid=RAC14316USEN&amp;attachment=RAC14316USEN.PDF</a:t>
            </a:r>
          </a:p>
          <a:p>
            <a:pPr>
              <a:spcBef>
                <a:spcPts val="1522"/>
              </a:spcBef>
              <a:spcAft>
                <a:spcPts val="0"/>
              </a:spcAft>
              <a:defRPr/>
            </a:pPr>
            <a:r>
              <a:rPr lang="en-US" sz="1100" kern="50" dirty="0">
                <a:ea typeface="Arial Unicode MS"/>
                <a:cs typeface="Tahoma"/>
              </a:rPr>
              <a:t>Pull Quote:</a:t>
            </a:r>
          </a:p>
          <a:p>
            <a:pPr>
              <a:spcBef>
                <a:spcPts val="1522"/>
              </a:spcBef>
              <a:spcAft>
                <a:spcPts val="0"/>
              </a:spcAft>
              <a:defRPr/>
            </a:pPr>
            <a:r>
              <a:rPr lang="en-IN" i="1" dirty="0" smtClean="0"/>
              <a:t>“By using the </a:t>
            </a:r>
            <a:r>
              <a:rPr lang="en-IN" i="1" dirty="0" err="1" smtClean="0"/>
              <a:t>DevOps</a:t>
            </a:r>
            <a:r>
              <a:rPr lang="en-IN" i="1" dirty="0" smtClean="0"/>
              <a:t> approach, we have complete transparency across projects and sprints. And it all comes from one centralized system of truth.”</a:t>
            </a:r>
          </a:p>
          <a:p>
            <a:pPr>
              <a:spcBef>
                <a:spcPts val="1522"/>
              </a:spcBef>
              <a:spcAft>
                <a:spcPts val="0"/>
              </a:spcAft>
              <a:defRPr/>
            </a:pPr>
            <a:r>
              <a:rPr lang="en-IN" i="1" dirty="0" smtClean="0"/>
              <a:t>—IT director, life insurance company</a:t>
            </a:r>
          </a:p>
          <a:p>
            <a:pPr>
              <a:spcBef>
                <a:spcPts val="1522"/>
              </a:spcBef>
              <a:spcAft>
                <a:spcPts val="0"/>
              </a:spcAft>
              <a:defRPr/>
            </a:pPr>
            <a:r>
              <a:rPr lang="en-US" sz="1100" kern="50" dirty="0">
                <a:ea typeface="Arial Unicode MS"/>
                <a:cs typeface="Tahoma"/>
              </a:rPr>
              <a:t>Company Background:</a:t>
            </a:r>
          </a:p>
          <a:p>
            <a:pPr>
              <a:spcBef>
                <a:spcPts val="1522"/>
              </a:spcBef>
              <a:spcAft>
                <a:spcPts val="0"/>
              </a:spcAft>
              <a:defRPr/>
            </a:pPr>
            <a:r>
              <a:rPr lang="en-IN" sz="1100" kern="50" dirty="0">
                <a:ea typeface="Arial Unicode MS"/>
                <a:cs typeface="Tahoma"/>
              </a:rPr>
              <a:t>This company provides life insurance services throughout the United States.</a:t>
            </a:r>
            <a:endParaRPr lang="en-US" sz="1100" kern="50" dirty="0">
              <a:ea typeface="Arial Unicode MS"/>
              <a:cs typeface="Tahoma"/>
            </a:endParaRPr>
          </a:p>
          <a:p>
            <a:pPr>
              <a:spcBef>
                <a:spcPts val="1522"/>
              </a:spcBef>
              <a:spcAft>
                <a:spcPts val="0"/>
              </a:spcAft>
              <a:defRPr/>
            </a:pPr>
            <a:r>
              <a:rPr lang="en-US" sz="1100" kern="50" dirty="0">
                <a:ea typeface="Arial Unicode MS"/>
                <a:cs typeface="Tahoma"/>
              </a:rPr>
              <a:t>Solution components:</a:t>
            </a:r>
          </a:p>
          <a:p>
            <a:pPr>
              <a:spcBef>
                <a:spcPts val="0"/>
              </a:spcBef>
              <a:spcAft>
                <a:spcPts val="0"/>
              </a:spcAft>
              <a:defRPr/>
            </a:pPr>
            <a:r>
              <a:rPr lang="en-US" b="1" kern="50" dirty="0" smtClean="0">
                <a:latin typeface="Arial"/>
                <a:ea typeface="Arial Unicode MS"/>
                <a:cs typeface="Tahoma"/>
              </a:rPr>
              <a:t>Software</a:t>
            </a:r>
          </a:p>
          <a:p>
            <a:pPr marL="362480" indent="-362480">
              <a:spcBef>
                <a:spcPts val="0"/>
              </a:spcBef>
              <a:spcAft>
                <a:spcPts val="0"/>
              </a:spcAft>
              <a:buFont typeface="Arial"/>
              <a:buChar char="●"/>
              <a:tabLst>
                <a:tab pos="193322" algn="l"/>
              </a:tabLst>
              <a:defRPr/>
            </a:pPr>
            <a:r>
              <a:rPr lang="en-US" sz="1100" kern="50" dirty="0">
                <a:ea typeface="Arial Unicode MS"/>
                <a:cs typeface="OpenSymbol"/>
              </a:rPr>
              <a:t>IBM® Rational® Asset Manager</a:t>
            </a:r>
          </a:p>
          <a:p>
            <a:pPr marL="362480" indent="-362480">
              <a:spcBef>
                <a:spcPts val="0"/>
              </a:spcBef>
              <a:spcAft>
                <a:spcPts val="0"/>
              </a:spcAft>
              <a:buFont typeface="Arial"/>
              <a:buChar char="●"/>
              <a:tabLst>
                <a:tab pos="193322" algn="l"/>
              </a:tabLst>
              <a:defRPr/>
            </a:pPr>
            <a:r>
              <a:rPr lang="en-US" sz="1100" kern="50" dirty="0">
                <a:ea typeface="Arial Unicode MS"/>
                <a:cs typeface="OpenSymbol"/>
              </a:rPr>
              <a:t>IBM Rational Build Forge®</a:t>
            </a:r>
          </a:p>
          <a:p>
            <a:pPr marL="362480" indent="-362480">
              <a:spcBef>
                <a:spcPts val="0"/>
              </a:spcBef>
              <a:spcAft>
                <a:spcPts val="0"/>
              </a:spcAft>
              <a:buFont typeface="Arial"/>
              <a:buChar char="●"/>
              <a:tabLst>
                <a:tab pos="193322" algn="l"/>
              </a:tabLst>
              <a:defRPr/>
            </a:pPr>
            <a:r>
              <a:rPr lang="en-US" sz="1100" kern="50" dirty="0">
                <a:ea typeface="Arial Unicode MS"/>
                <a:cs typeface="OpenSymbol"/>
              </a:rPr>
              <a:t>IBM Rational Requirements Composer</a:t>
            </a:r>
          </a:p>
          <a:p>
            <a:pPr marL="362480" indent="-362480">
              <a:spcBef>
                <a:spcPts val="0"/>
              </a:spcBef>
              <a:spcAft>
                <a:spcPts val="0"/>
              </a:spcAft>
              <a:buFont typeface="Arial"/>
              <a:buChar char="●"/>
              <a:tabLst>
                <a:tab pos="193322" algn="l"/>
              </a:tabLst>
              <a:defRPr/>
            </a:pPr>
            <a:r>
              <a:rPr lang="en-US" sz="1100" kern="50" dirty="0">
                <a:ea typeface="Arial Unicode MS"/>
                <a:cs typeface="OpenSymbol"/>
              </a:rPr>
              <a:t>IBM Rational Team Concert™</a:t>
            </a:r>
          </a:p>
          <a:p>
            <a:pPr>
              <a:spcBef>
                <a:spcPts val="0"/>
              </a:spcBef>
              <a:spcAft>
                <a:spcPts val="0"/>
              </a:spcAft>
              <a:defRPr/>
            </a:pPr>
            <a:r>
              <a:rPr lang="en-US" b="1" kern="50" dirty="0" smtClean="0">
                <a:latin typeface="Arial"/>
                <a:ea typeface="Arial Unicode MS"/>
                <a:cs typeface="Tahoma"/>
              </a:rPr>
              <a:t>Business Partner</a:t>
            </a:r>
          </a:p>
          <a:p>
            <a:pPr marL="362480" indent="-362480">
              <a:spcBef>
                <a:spcPts val="0"/>
              </a:spcBef>
              <a:spcAft>
                <a:spcPts val="0"/>
              </a:spcAft>
              <a:buFont typeface="Arial"/>
              <a:buChar char="●"/>
              <a:tabLst>
                <a:tab pos="193322" algn="l"/>
              </a:tabLst>
              <a:defRPr/>
            </a:pPr>
            <a:r>
              <a:rPr lang="en-US" sz="1100" kern="50" dirty="0">
                <a:ea typeface="Arial Unicode MS"/>
                <a:cs typeface="OpenSymbol"/>
              </a:rPr>
              <a:t>Island Training Solutions, Inc.</a:t>
            </a:r>
          </a:p>
          <a:p>
            <a:pPr>
              <a:spcBef>
                <a:spcPts val="1522"/>
              </a:spcBef>
              <a:spcAft>
                <a:spcPts val="0"/>
              </a:spcAft>
              <a:defRPr/>
            </a:pPr>
            <a:r>
              <a:rPr lang="en-US" sz="1100" kern="50" dirty="0">
                <a:ea typeface="Arial Unicode MS"/>
                <a:cs typeface="Tahoma"/>
              </a:rPr>
              <a:t>Business challenge:</a:t>
            </a:r>
          </a:p>
          <a:p>
            <a:pPr>
              <a:spcBef>
                <a:spcPts val="1522"/>
              </a:spcBef>
              <a:spcAft>
                <a:spcPts val="0"/>
              </a:spcAft>
              <a:defRPr/>
            </a:pPr>
            <a:r>
              <a:rPr lang="en-IN" sz="1100" kern="50" dirty="0">
                <a:ea typeface="Arial Unicode MS"/>
                <a:cs typeface="Tahoma"/>
              </a:rPr>
              <a:t>This company needed to launch a new product line, including a new web portal, within 18 months; to meet this deadline, it decided to shift from waterfall to agile development.</a:t>
            </a:r>
            <a:endParaRPr lang="en-US" sz="1100" kern="50" dirty="0">
              <a:ea typeface="Arial Unicode MS"/>
              <a:cs typeface="Tahoma"/>
            </a:endParaRPr>
          </a:p>
          <a:p>
            <a:pPr>
              <a:spcBef>
                <a:spcPts val="1522"/>
              </a:spcBef>
              <a:spcAft>
                <a:spcPts val="0"/>
              </a:spcAft>
              <a:defRPr/>
            </a:pPr>
            <a:r>
              <a:rPr lang="en-US" sz="1100" kern="50" dirty="0">
                <a:ea typeface="Arial Unicode MS"/>
                <a:cs typeface="Tahoma"/>
              </a:rPr>
              <a:t>The benefit:</a:t>
            </a:r>
          </a:p>
          <a:p>
            <a:pPr>
              <a:spcBef>
                <a:spcPts val="1522"/>
              </a:spcBef>
              <a:spcAft>
                <a:spcPts val="0"/>
              </a:spcAft>
              <a:defRPr/>
            </a:pPr>
            <a:r>
              <a:rPr lang="en-IN" sz="1100" kern="50" dirty="0">
                <a:ea typeface="Arial Unicode MS"/>
                <a:cs typeface="Tahoma"/>
              </a:rPr>
              <a:t>The company increased productivity by 1,600 percent, enabling it to release the new product line and portal 11 months ahead of schedule.</a:t>
            </a:r>
            <a:endParaRPr lang="en-US" sz="1100" kern="50" dirty="0">
              <a:ea typeface="Arial Unicode MS"/>
              <a:cs typeface="Tahom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8306" name="Rectangle 6"/>
          <p:cNvSpPr txBox="1">
            <a:spLocks noGrp="1" noChangeArrowheads="1"/>
          </p:cNvSpPr>
          <p:nvPr/>
        </p:nvSpPr>
        <p:spPr bwMode="auto">
          <a:xfrm>
            <a:off x="4143588" y="9117806"/>
            <a:ext cx="3158066" cy="468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lIns="96661" tIns="48331" rIns="96661" bIns="48331" anchor="b"/>
          <a:lstStyle>
            <a:lvl1pPr marL="352425" indent="-341313" defTabSz="450850" eaLnBrk="0" hangingPunct="0">
              <a:spcBef>
                <a:spcPct val="30000"/>
              </a:spcBef>
              <a:tabLst>
                <a:tab pos="712788" algn="l"/>
                <a:tab pos="1425575" algn="l"/>
                <a:tab pos="2138363" algn="l"/>
                <a:tab pos="2851150" algn="l"/>
              </a:tabLst>
              <a:defRPr sz="1200">
                <a:solidFill>
                  <a:schemeClr val="tx1"/>
                </a:solidFill>
                <a:latin typeface="Arial" pitchFamily="34" charset="0"/>
                <a:cs typeface="Arial" pitchFamily="34" charset="0"/>
              </a:defRPr>
            </a:lvl1pPr>
            <a:lvl2pPr marL="742950" indent="-285750" defTabSz="450850" eaLnBrk="0" hangingPunct="0">
              <a:spcBef>
                <a:spcPct val="30000"/>
              </a:spcBef>
              <a:tabLst>
                <a:tab pos="712788" algn="l"/>
                <a:tab pos="1425575" algn="l"/>
                <a:tab pos="2138363" algn="l"/>
                <a:tab pos="2851150" algn="l"/>
              </a:tabLst>
              <a:defRPr sz="1200">
                <a:solidFill>
                  <a:schemeClr val="tx1"/>
                </a:solidFill>
                <a:latin typeface="Arial" pitchFamily="34" charset="0"/>
                <a:cs typeface="Arial" pitchFamily="34" charset="0"/>
              </a:defRPr>
            </a:lvl2pPr>
            <a:lvl3pPr marL="1143000" indent="-228600" defTabSz="450850" eaLnBrk="0" hangingPunct="0">
              <a:spcBef>
                <a:spcPct val="30000"/>
              </a:spcBef>
              <a:tabLst>
                <a:tab pos="712788" algn="l"/>
                <a:tab pos="1425575" algn="l"/>
                <a:tab pos="2138363" algn="l"/>
                <a:tab pos="2851150" algn="l"/>
              </a:tabLst>
              <a:defRPr sz="1200">
                <a:solidFill>
                  <a:schemeClr val="tx1"/>
                </a:solidFill>
                <a:latin typeface="Arial" pitchFamily="34" charset="0"/>
                <a:cs typeface="Arial" pitchFamily="34" charset="0"/>
              </a:defRPr>
            </a:lvl3pPr>
            <a:lvl4pPr marL="1600200" indent="-228600" defTabSz="450850" eaLnBrk="0" hangingPunct="0">
              <a:spcBef>
                <a:spcPct val="30000"/>
              </a:spcBef>
              <a:tabLst>
                <a:tab pos="712788" algn="l"/>
                <a:tab pos="1425575" algn="l"/>
                <a:tab pos="2138363" algn="l"/>
                <a:tab pos="2851150" algn="l"/>
              </a:tabLst>
              <a:defRPr sz="1200">
                <a:solidFill>
                  <a:schemeClr val="tx1"/>
                </a:solidFill>
                <a:latin typeface="Arial" pitchFamily="34" charset="0"/>
                <a:cs typeface="Arial" pitchFamily="34" charset="0"/>
              </a:defRPr>
            </a:lvl4pPr>
            <a:lvl5pPr marL="2057400" indent="-228600" defTabSz="450850" eaLnBrk="0" hangingPunct="0">
              <a:spcBef>
                <a:spcPct val="30000"/>
              </a:spcBef>
              <a:tabLst>
                <a:tab pos="712788" algn="l"/>
                <a:tab pos="1425575" algn="l"/>
                <a:tab pos="2138363" algn="l"/>
                <a:tab pos="2851150" algn="l"/>
              </a:tabLst>
              <a:defRPr sz="1200">
                <a:solidFill>
                  <a:schemeClr val="tx1"/>
                </a:solidFill>
                <a:latin typeface="Arial" pitchFamily="34" charset="0"/>
                <a:cs typeface="Arial" pitchFamily="34" charset="0"/>
              </a:defRPr>
            </a:lvl5pPr>
            <a:lvl6pPr marL="2514600" indent="-228600" defTabSz="450850" eaLnBrk="0" fontAlgn="base" hangingPunct="0">
              <a:spcBef>
                <a:spcPct val="30000"/>
              </a:spcBef>
              <a:spcAft>
                <a:spcPct val="0"/>
              </a:spcAft>
              <a:tabLst>
                <a:tab pos="712788" algn="l"/>
                <a:tab pos="1425575" algn="l"/>
                <a:tab pos="2138363" algn="l"/>
                <a:tab pos="2851150" algn="l"/>
              </a:tabLst>
              <a:defRPr sz="1200">
                <a:solidFill>
                  <a:schemeClr val="tx1"/>
                </a:solidFill>
                <a:latin typeface="Arial" pitchFamily="34" charset="0"/>
                <a:cs typeface="Arial" pitchFamily="34" charset="0"/>
              </a:defRPr>
            </a:lvl6pPr>
            <a:lvl7pPr marL="2971800" indent="-228600" defTabSz="450850" eaLnBrk="0" fontAlgn="base" hangingPunct="0">
              <a:spcBef>
                <a:spcPct val="30000"/>
              </a:spcBef>
              <a:spcAft>
                <a:spcPct val="0"/>
              </a:spcAft>
              <a:tabLst>
                <a:tab pos="712788" algn="l"/>
                <a:tab pos="1425575" algn="l"/>
                <a:tab pos="2138363" algn="l"/>
                <a:tab pos="2851150" algn="l"/>
              </a:tabLst>
              <a:defRPr sz="1200">
                <a:solidFill>
                  <a:schemeClr val="tx1"/>
                </a:solidFill>
                <a:latin typeface="Arial" pitchFamily="34" charset="0"/>
                <a:cs typeface="Arial" pitchFamily="34" charset="0"/>
              </a:defRPr>
            </a:lvl7pPr>
            <a:lvl8pPr marL="3429000" indent="-228600" defTabSz="450850" eaLnBrk="0" fontAlgn="base" hangingPunct="0">
              <a:spcBef>
                <a:spcPct val="30000"/>
              </a:spcBef>
              <a:spcAft>
                <a:spcPct val="0"/>
              </a:spcAft>
              <a:tabLst>
                <a:tab pos="712788" algn="l"/>
                <a:tab pos="1425575" algn="l"/>
                <a:tab pos="2138363" algn="l"/>
                <a:tab pos="2851150" algn="l"/>
              </a:tabLst>
              <a:defRPr sz="1200">
                <a:solidFill>
                  <a:schemeClr val="tx1"/>
                </a:solidFill>
                <a:latin typeface="Arial" pitchFamily="34" charset="0"/>
                <a:cs typeface="Arial" pitchFamily="34" charset="0"/>
              </a:defRPr>
            </a:lvl8pPr>
            <a:lvl9pPr marL="3886200" indent="-228600" defTabSz="450850" eaLnBrk="0" fontAlgn="base" hangingPunct="0">
              <a:spcBef>
                <a:spcPct val="30000"/>
              </a:spcBef>
              <a:spcAft>
                <a:spcPct val="0"/>
              </a:spcAft>
              <a:tabLst>
                <a:tab pos="712788" algn="l"/>
                <a:tab pos="1425575" algn="l"/>
                <a:tab pos="2138363" algn="l"/>
                <a:tab pos="2851150" algn="l"/>
              </a:tabLst>
              <a:defRPr sz="1200">
                <a:solidFill>
                  <a:schemeClr val="tx1"/>
                </a:solidFill>
                <a:latin typeface="Arial" pitchFamily="34" charset="0"/>
                <a:cs typeface="Arial" pitchFamily="34" charset="0"/>
              </a:defRPr>
            </a:lvl9pPr>
          </a:lstStyle>
          <a:p>
            <a:pPr algn="r" eaLnBrk="1" hangingPunct="1">
              <a:lnSpc>
                <a:spcPct val="100000"/>
              </a:lnSpc>
              <a:spcBef>
                <a:spcPct val="0"/>
              </a:spcBef>
              <a:buSzPct val="45000"/>
            </a:pPr>
            <a:fld id="{330543AA-4913-47BF-9FE6-104E3B67AE8A}" type="slidenum">
              <a:rPr lang="en-US" altLang="en-US">
                <a:solidFill>
                  <a:srgbClr val="000000"/>
                </a:solidFill>
                <a:latin typeface="Times New Roman" pitchFamily="18" charset="0"/>
              </a:rPr>
              <a:pPr algn="r" eaLnBrk="1" hangingPunct="1">
                <a:lnSpc>
                  <a:spcPct val="100000"/>
                </a:lnSpc>
                <a:spcBef>
                  <a:spcPct val="0"/>
                </a:spcBef>
                <a:buSzPct val="45000"/>
              </a:pPr>
              <a:t>9</a:t>
            </a:fld>
            <a:endParaRPr lang="en-US" altLang="en-US">
              <a:solidFill>
                <a:srgbClr val="000000"/>
              </a:solidFill>
              <a:latin typeface="Times New Roman" pitchFamily="18" charset="0"/>
            </a:endParaRPr>
          </a:p>
        </p:txBody>
      </p:sp>
      <p:sp>
        <p:nvSpPr>
          <p:cNvPr id="98307" name="Rectangle 1"/>
          <p:cNvSpPr>
            <a:spLocks noGrp="1" noRot="1" noChangeAspect="1" noChangeArrowheads="1" noTextEdit="1"/>
          </p:cNvSpPr>
          <p:nvPr>
            <p:ph type="sldImg"/>
          </p:nvPr>
        </p:nvSpPr>
        <p:spPr>
          <a:ln/>
        </p:spPr>
      </p:sp>
      <p:sp>
        <p:nvSpPr>
          <p:cNvPr id="98308" name="Text Box 2"/>
          <p:cNvSpPr txBox="1">
            <a:spLocks noChangeArrowheads="1"/>
          </p:cNvSpPr>
          <p:nvPr/>
        </p:nvSpPr>
        <p:spPr bwMode="auto">
          <a:xfrm>
            <a:off x="4145280" y="9121140"/>
            <a:ext cx="3169920" cy="48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lIns="93664" tIns="48706" rIns="93664" bIns="48706" anchor="b"/>
          <a:lstStyle>
            <a:lvl1pPr defTabSz="450850" eaLnBrk="0" hangingPunct="0">
              <a:spcBef>
                <a:spcPct val="30000"/>
              </a:spcBef>
              <a:tabLst>
                <a:tab pos="0" algn="l"/>
                <a:tab pos="450850" algn="l"/>
                <a:tab pos="900113" algn="l"/>
                <a:tab pos="1350963" algn="l"/>
                <a:tab pos="1800225" algn="l"/>
                <a:tab pos="2251075" algn="l"/>
                <a:tab pos="2700338" algn="l"/>
                <a:tab pos="3151188" algn="l"/>
                <a:tab pos="3600450" algn="l"/>
                <a:tab pos="4051300" algn="l"/>
                <a:tab pos="4500563" algn="l"/>
                <a:tab pos="4951413" algn="l"/>
                <a:tab pos="5400675" algn="l"/>
                <a:tab pos="5851525" algn="l"/>
                <a:tab pos="6302375" algn="l"/>
                <a:tab pos="6751638" algn="l"/>
                <a:tab pos="7202488" algn="l"/>
                <a:tab pos="7651750" algn="l"/>
                <a:tab pos="8102600" algn="l"/>
                <a:tab pos="8551863" algn="l"/>
                <a:tab pos="9002713" algn="l"/>
              </a:tabLst>
              <a:defRPr sz="1200">
                <a:solidFill>
                  <a:schemeClr val="tx1"/>
                </a:solidFill>
                <a:latin typeface="Arial" pitchFamily="34" charset="0"/>
                <a:cs typeface="Arial" pitchFamily="34" charset="0"/>
              </a:defRPr>
            </a:lvl1pPr>
            <a:lvl2pPr marL="742950" indent="-285750" defTabSz="450850" eaLnBrk="0" hangingPunct="0">
              <a:spcBef>
                <a:spcPct val="30000"/>
              </a:spcBef>
              <a:tabLst>
                <a:tab pos="0" algn="l"/>
                <a:tab pos="450850" algn="l"/>
                <a:tab pos="900113" algn="l"/>
                <a:tab pos="1350963" algn="l"/>
                <a:tab pos="1800225" algn="l"/>
                <a:tab pos="2251075" algn="l"/>
                <a:tab pos="2700338" algn="l"/>
                <a:tab pos="3151188" algn="l"/>
                <a:tab pos="3600450" algn="l"/>
                <a:tab pos="4051300" algn="l"/>
                <a:tab pos="4500563" algn="l"/>
                <a:tab pos="4951413" algn="l"/>
                <a:tab pos="5400675" algn="l"/>
                <a:tab pos="5851525" algn="l"/>
                <a:tab pos="6302375" algn="l"/>
                <a:tab pos="6751638" algn="l"/>
                <a:tab pos="7202488" algn="l"/>
                <a:tab pos="7651750" algn="l"/>
                <a:tab pos="8102600" algn="l"/>
                <a:tab pos="8551863" algn="l"/>
                <a:tab pos="9002713" algn="l"/>
              </a:tabLst>
              <a:defRPr sz="1200">
                <a:solidFill>
                  <a:schemeClr val="tx1"/>
                </a:solidFill>
                <a:latin typeface="Arial" pitchFamily="34" charset="0"/>
                <a:cs typeface="Arial" pitchFamily="34" charset="0"/>
              </a:defRPr>
            </a:lvl2pPr>
            <a:lvl3pPr marL="1143000" indent="-228600" defTabSz="450850" eaLnBrk="0" hangingPunct="0">
              <a:spcBef>
                <a:spcPct val="30000"/>
              </a:spcBef>
              <a:tabLst>
                <a:tab pos="0" algn="l"/>
                <a:tab pos="450850" algn="l"/>
                <a:tab pos="900113" algn="l"/>
                <a:tab pos="1350963" algn="l"/>
                <a:tab pos="1800225" algn="l"/>
                <a:tab pos="2251075" algn="l"/>
                <a:tab pos="2700338" algn="l"/>
                <a:tab pos="3151188" algn="l"/>
                <a:tab pos="3600450" algn="l"/>
                <a:tab pos="4051300" algn="l"/>
                <a:tab pos="4500563" algn="l"/>
                <a:tab pos="4951413" algn="l"/>
                <a:tab pos="5400675" algn="l"/>
                <a:tab pos="5851525" algn="l"/>
                <a:tab pos="6302375" algn="l"/>
                <a:tab pos="6751638" algn="l"/>
                <a:tab pos="7202488" algn="l"/>
                <a:tab pos="7651750" algn="l"/>
                <a:tab pos="8102600" algn="l"/>
                <a:tab pos="8551863" algn="l"/>
                <a:tab pos="9002713" algn="l"/>
              </a:tabLst>
              <a:defRPr sz="1200">
                <a:solidFill>
                  <a:schemeClr val="tx1"/>
                </a:solidFill>
                <a:latin typeface="Arial" pitchFamily="34" charset="0"/>
                <a:cs typeface="Arial" pitchFamily="34" charset="0"/>
              </a:defRPr>
            </a:lvl3pPr>
            <a:lvl4pPr marL="1600200" indent="-228600" defTabSz="450850" eaLnBrk="0" hangingPunct="0">
              <a:spcBef>
                <a:spcPct val="30000"/>
              </a:spcBef>
              <a:tabLst>
                <a:tab pos="0" algn="l"/>
                <a:tab pos="450850" algn="l"/>
                <a:tab pos="900113" algn="l"/>
                <a:tab pos="1350963" algn="l"/>
                <a:tab pos="1800225" algn="l"/>
                <a:tab pos="2251075" algn="l"/>
                <a:tab pos="2700338" algn="l"/>
                <a:tab pos="3151188" algn="l"/>
                <a:tab pos="3600450" algn="l"/>
                <a:tab pos="4051300" algn="l"/>
                <a:tab pos="4500563" algn="l"/>
                <a:tab pos="4951413" algn="l"/>
                <a:tab pos="5400675" algn="l"/>
                <a:tab pos="5851525" algn="l"/>
                <a:tab pos="6302375" algn="l"/>
                <a:tab pos="6751638" algn="l"/>
                <a:tab pos="7202488" algn="l"/>
                <a:tab pos="7651750" algn="l"/>
                <a:tab pos="8102600" algn="l"/>
                <a:tab pos="8551863" algn="l"/>
                <a:tab pos="9002713" algn="l"/>
              </a:tabLst>
              <a:defRPr sz="1200">
                <a:solidFill>
                  <a:schemeClr val="tx1"/>
                </a:solidFill>
                <a:latin typeface="Arial" pitchFamily="34" charset="0"/>
                <a:cs typeface="Arial" pitchFamily="34" charset="0"/>
              </a:defRPr>
            </a:lvl4pPr>
            <a:lvl5pPr marL="2057400" indent="-228600" defTabSz="450850" eaLnBrk="0" hangingPunct="0">
              <a:spcBef>
                <a:spcPct val="30000"/>
              </a:spcBef>
              <a:tabLst>
                <a:tab pos="0" algn="l"/>
                <a:tab pos="450850" algn="l"/>
                <a:tab pos="900113" algn="l"/>
                <a:tab pos="1350963" algn="l"/>
                <a:tab pos="1800225" algn="l"/>
                <a:tab pos="2251075" algn="l"/>
                <a:tab pos="2700338" algn="l"/>
                <a:tab pos="3151188" algn="l"/>
                <a:tab pos="3600450" algn="l"/>
                <a:tab pos="4051300" algn="l"/>
                <a:tab pos="4500563" algn="l"/>
                <a:tab pos="4951413" algn="l"/>
                <a:tab pos="5400675" algn="l"/>
                <a:tab pos="5851525" algn="l"/>
                <a:tab pos="6302375" algn="l"/>
                <a:tab pos="6751638" algn="l"/>
                <a:tab pos="7202488" algn="l"/>
                <a:tab pos="7651750" algn="l"/>
                <a:tab pos="8102600" algn="l"/>
                <a:tab pos="8551863" algn="l"/>
                <a:tab pos="9002713" algn="l"/>
              </a:tabLst>
              <a:defRPr sz="1200">
                <a:solidFill>
                  <a:schemeClr val="tx1"/>
                </a:solidFill>
                <a:latin typeface="Arial" pitchFamily="34" charset="0"/>
                <a:cs typeface="Arial" pitchFamily="34" charset="0"/>
              </a:defRPr>
            </a:lvl5pPr>
            <a:lvl6pPr marL="2514600" indent="-228600" defTabSz="450850" eaLnBrk="0" fontAlgn="base" hangingPunct="0">
              <a:spcBef>
                <a:spcPct val="30000"/>
              </a:spcBef>
              <a:spcAft>
                <a:spcPct val="0"/>
              </a:spcAft>
              <a:tabLst>
                <a:tab pos="0" algn="l"/>
                <a:tab pos="450850" algn="l"/>
                <a:tab pos="900113" algn="l"/>
                <a:tab pos="1350963" algn="l"/>
                <a:tab pos="1800225" algn="l"/>
                <a:tab pos="2251075" algn="l"/>
                <a:tab pos="2700338" algn="l"/>
                <a:tab pos="3151188" algn="l"/>
                <a:tab pos="3600450" algn="l"/>
                <a:tab pos="4051300" algn="l"/>
                <a:tab pos="4500563" algn="l"/>
                <a:tab pos="4951413" algn="l"/>
                <a:tab pos="5400675" algn="l"/>
                <a:tab pos="5851525" algn="l"/>
                <a:tab pos="6302375" algn="l"/>
                <a:tab pos="6751638" algn="l"/>
                <a:tab pos="7202488" algn="l"/>
                <a:tab pos="7651750" algn="l"/>
                <a:tab pos="8102600" algn="l"/>
                <a:tab pos="8551863" algn="l"/>
                <a:tab pos="9002713" algn="l"/>
              </a:tabLst>
              <a:defRPr sz="1200">
                <a:solidFill>
                  <a:schemeClr val="tx1"/>
                </a:solidFill>
                <a:latin typeface="Arial" pitchFamily="34" charset="0"/>
                <a:cs typeface="Arial" pitchFamily="34" charset="0"/>
              </a:defRPr>
            </a:lvl6pPr>
            <a:lvl7pPr marL="2971800" indent="-228600" defTabSz="450850" eaLnBrk="0" fontAlgn="base" hangingPunct="0">
              <a:spcBef>
                <a:spcPct val="30000"/>
              </a:spcBef>
              <a:spcAft>
                <a:spcPct val="0"/>
              </a:spcAft>
              <a:tabLst>
                <a:tab pos="0" algn="l"/>
                <a:tab pos="450850" algn="l"/>
                <a:tab pos="900113" algn="l"/>
                <a:tab pos="1350963" algn="l"/>
                <a:tab pos="1800225" algn="l"/>
                <a:tab pos="2251075" algn="l"/>
                <a:tab pos="2700338" algn="l"/>
                <a:tab pos="3151188" algn="l"/>
                <a:tab pos="3600450" algn="l"/>
                <a:tab pos="4051300" algn="l"/>
                <a:tab pos="4500563" algn="l"/>
                <a:tab pos="4951413" algn="l"/>
                <a:tab pos="5400675" algn="l"/>
                <a:tab pos="5851525" algn="l"/>
                <a:tab pos="6302375" algn="l"/>
                <a:tab pos="6751638" algn="l"/>
                <a:tab pos="7202488" algn="l"/>
                <a:tab pos="7651750" algn="l"/>
                <a:tab pos="8102600" algn="l"/>
                <a:tab pos="8551863" algn="l"/>
                <a:tab pos="9002713" algn="l"/>
              </a:tabLst>
              <a:defRPr sz="1200">
                <a:solidFill>
                  <a:schemeClr val="tx1"/>
                </a:solidFill>
                <a:latin typeface="Arial" pitchFamily="34" charset="0"/>
                <a:cs typeface="Arial" pitchFamily="34" charset="0"/>
              </a:defRPr>
            </a:lvl7pPr>
            <a:lvl8pPr marL="3429000" indent="-228600" defTabSz="450850" eaLnBrk="0" fontAlgn="base" hangingPunct="0">
              <a:spcBef>
                <a:spcPct val="30000"/>
              </a:spcBef>
              <a:spcAft>
                <a:spcPct val="0"/>
              </a:spcAft>
              <a:tabLst>
                <a:tab pos="0" algn="l"/>
                <a:tab pos="450850" algn="l"/>
                <a:tab pos="900113" algn="l"/>
                <a:tab pos="1350963" algn="l"/>
                <a:tab pos="1800225" algn="l"/>
                <a:tab pos="2251075" algn="l"/>
                <a:tab pos="2700338" algn="l"/>
                <a:tab pos="3151188" algn="l"/>
                <a:tab pos="3600450" algn="l"/>
                <a:tab pos="4051300" algn="l"/>
                <a:tab pos="4500563" algn="l"/>
                <a:tab pos="4951413" algn="l"/>
                <a:tab pos="5400675" algn="l"/>
                <a:tab pos="5851525" algn="l"/>
                <a:tab pos="6302375" algn="l"/>
                <a:tab pos="6751638" algn="l"/>
                <a:tab pos="7202488" algn="l"/>
                <a:tab pos="7651750" algn="l"/>
                <a:tab pos="8102600" algn="l"/>
                <a:tab pos="8551863" algn="l"/>
                <a:tab pos="9002713" algn="l"/>
              </a:tabLst>
              <a:defRPr sz="1200">
                <a:solidFill>
                  <a:schemeClr val="tx1"/>
                </a:solidFill>
                <a:latin typeface="Arial" pitchFamily="34" charset="0"/>
                <a:cs typeface="Arial" pitchFamily="34" charset="0"/>
              </a:defRPr>
            </a:lvl8pPr>
            <a:lvl9pPr marL="3886200" indent="-228600" defTabSz="450850" eaLnBrk="0" fontAlgn="base" hangingPunct="0">
              <a:spcBef>
                <a:spcPct val="30000"/>
              </a:spcBef>
              <a:spcAft>
                <a:spcPct val="0"/>
              </a:spcAft>
              <a:tabLst>
                <a:tab pos="0" algn="l"/>
                <a:tab pos="450850" algn="l"/>
                <a:tab pos="900113" algn="l"/>
                <a:tab pos="1350963" algn="l"/>
                <a:tab pos="1800225" algn="l"/>
                <a:tab pos="2251075" algn="l"/>
                <a:tab pos="2700338" algn="l"/>
                <a:tab pos="3151188" algn="l"/>
                <a:tab pos="3600450" algn="l"/>
                <a:tab pos="4051300" algn="l"/>
                <a:tab pos="4500563" algn="l"/>
                <a:tab pos="4951413" algn="l"/>
                <a:tab pos="5400675" algn="l"/>
                <a:tab pos="5851525" algn="l"/>
                <a:tab pos="6302375" algn="l"/>
                <a:tab pos="6751638" algn="l"/>
                <a:tab pos="7202488" algn="l"/>
                <a:tab pos="7651750" algn="l"/>
                <a:tab pos="8102600" algn="l"/>
                <a:tab pos="8551863" algn="l"/>
                <a:tab pos="9002713" algn="l"/>
              </a:tabLst>
              <a:defRPr sz="1200">
                <a:solidFill>
                  <a:schemeClr val="tx1"/>
                </a:solidFill>
                <a:latin typeface="Arial" pitchFamily="34" charset="0"/>
                <a:cs typeface="Arial" pitchFamily="34" charset="0"/>
              </a:defRPr>
            </a:lvl9pPr>
          </a:lstStyle>
          <a:p>
            <a:pPr algn="r" eaLnBrk="1" hangingPunct="1">
              <a:lnSpc>
                <a:spcPct val="100000"/>
              </a:lnSpc>
              <a:spcBef>
                <a:spcPct val="0"/>
              </a:spcBef>
            </a:pPr>
            <a:fld id="{9C084853-405A-4C36-A7CC-E6FD6B6342A4}" type="slidenum">
              <a:rPr lang="en-US" altLang="en-US">
                <a:solidFill>
                  <a:srgbClr val="000000"/>
                </a:solidFill>
              </a:rPr>
              <a:pPr algn="r" eaLnBrk="1" hangingPunct="1">
                <a:lnSpc>
                  <a:spcPct val="100000"/>
                </a:lnSpc>
                <a:spcBef>
                  <a:spcPct val="0"/>
                </a:spcBef>
              </a:pPr>
              <a:t>9</a:t>
            </a:fld>
            <a:endParaRPr lang="en-US" altLang="en-US">
              <a:solidFill>
                <a:srgbClr val="000000"/>
              </a:solidFill>
            </a:endParaRPr>
          </a:p>
        </p:txBody>
      </p:sp>
      <p:sp>
        <p:nvSpPr>
          <p:cNvPr id="98309" name="Text Box 3"/>
          <p:cNvSpPr>
            <a:spLocks noGrp="1" noChangeArrowheads="1"/>
          </p:cNvSpPr>
          <p:nvPr>
            <p:ph type="body" idx="1"/>
          </p:nvPr>
        </p:nvSpPr>
        <p:spPr>
          <a:xfrm>
            <a:off x="861907" y="4547236"/>
            <a:ext cx="5364480" cy="634412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483306">
              <a:tabLst>
                <a:tab pos="0" algn="l"/>
                <a:tab pos="483306" algn="l"/>
                <a:tab pos="966612" algn="l"/>
                <a:tab pos="1449918" algn="l"/>
                <a:tab pos="1933224" algn="l"/>
                <a:tab pos="2416531" algn="l"/>
                <a:tab pos="2899837" algn="l"/>
                <a:tab pos="3383143" algn="l"/>
                <a:tab pos="3866449" algn="l"/>
                <a:tab pos="4349755" algn="l"/>
                <a:tab pos="4833061" algn="l"/>
                <a:tab pos="5316367" algn="l"/>
                <a:tab pos="5799673" algn="l"/>
                <a:tab pos="6282980" algn="l"/>
                <a:tab pos="6766286" algn="l"/>
                <a:tab pos="7249592" algn="l"/>
                <a:tab pos="7732898" algn="l"/>
                <a:tab pos="8216204" algn="l"/>
                <a:tab pos="8699510" algn="l"/>
                <a:tab pos="9182816" algn="l"/>
                <a:tab pos="9666122" algn="l"/>
              </a:tabLst>
            </a:pPr>
            <a:r>
              <a:rPr lang="en-US" altLang="en-US" sz="1100"/>
              <a:t>WebMD</a:t>
            </a:r>
          </a:p>
          <a:p>
            <a:pPr defTabSz="483306">
              <a:tabLst>
                <a:tab pos="0" algn="l"/>
                <a:tab pos="483306" algn="l"/>
                <a:tab pos="966612" algn="l"/>
                <a:tab pos="1449918" algn="l"/>
                <a:tab pos="1933224" algn="l"/>
                <a:tab pos="2416531" algn="l"/>
                <a:tab pos="2899837" algn="l"/>
                <a:tab pos="3383143" algn="l"/>
                <a:tab pos="3866449" algn="l"/>
                <a:tab pos="4349755" algn="l"/>
                <a:tab pos="4833061" algn="l"/>
                <a:tab pos="5316367" algn="l"/>
                <a:tab pos="5799673" algn="l"/>
                <a:tab pos="6282980" algn="l"/>
                <a:tab pos="6766286" algn="l"/>
                <a:tab pos="7249592" algn="l"/>
                <a:tab pos="7732898" algn="l"/>
                <a:tab pos="8216204" algn="l"/>
                <a:tab pos="8699510" algn="l"/>
                <a:tab pos="9182816" algn="l"/>
                <a:tab pos="9666122" algn="l"/>
              </a:tabLst>
            </a:pPr>
            <a:endParaRPr lang="en-US" altLang="en-US" sz="1100"/>
          </a:p>
          <a:p>
            <a:pPr defTabSz="483306">
              <a:tabLst>
                <a:tab pos="0" algn="l"/>
                <a:tab pos="483306" algn="l"/>
                <a:tab pos="966612" algn="l"/>
                <a:tab pos="1449918" algn="l"/>
                <a:tab pos="1933224" algn="l"/>
                <a:tab pos="2416531" algn="l"/>
                <a:tab pos="2899837" algn="l"/>
                <a:tab pos="3383143" algn="l"/>
                <a:tab pos="3866449" algn="l"/>
                <a:tab pos="4349755" algn="l"/>
                <a:tab pos="4833061" algn="l"/>
                <a:tab pos="5316367" algn="l"/>
                <a:tab pos="5799673" algn="l"/>
                <a:tab pos="6282980" algn="l"/>
                <a:tab pos="6766286" algn="l"/>
                <a:tab pos="7249592" algn="l"/>
                <a:tab pos="7732898" algn="l"/>
                <a:tab pos="8216204" algn="l"/>
                <a:tab pos="8699510" algn="l"/>
                <a:tab pos="9182816" algn="l"/>
                <a:tab pos="9666122" algn="l"/>
              </a:tabLst>
            </a:pPr>
            <a:r>
              <a:rPr lang="en-US" altLang="en-US" smtClean="0"/>
              <a:t>This company is an online healthcare information provider offering consumers information on improving health or treating illness. Based in the United States, the company employs approximately 1,500 people. The organization’s health information services systems consist of more than 200 applications. </a:t>
            </a:r>
          </a:p>
          <a:p>
            <a:pPr defTabSz="483306">
              <a:tabLst>
                <a:tab pos="0" algn="l"/>
                <a:tab pos="483306" algn="l"/>
                <a:tab pos="966612" algn="l"/>
                <a:tab pos="1449918" algn="l"/>
                <a:tab pos="1933224" algn="l"/>
                <a:tab pos="2416531" algn="l"/>
                <a:tab pos="2899837" algn="l"/>
                <a:tab pos="3383143" algn="l"/>
                <a:tab pos="3866449" algn="l"/>
                <a:tab pos="4349755" algn="l"/>
                <a:tab pos="4833061" algn="l"/>
                <a:tab pos="5316367" algn="l"/>
                <a:tab pos="5799673" algn="l"/>
                <a:tab pos="6282980" algn="l"/>
                <a:tab pos="6766286" algn="l"/>
                <a:tab pos="7249592" algn="l"/>
                <a:tab pos="7732898" algn="l"/>
                <a:tab pos="8216204" algn="l"/>
                <a:tab pos="8699510" algn="l"/>
                <a:tab pos="9182816" algn="l"/>
                <a:tab pos="9666122" algn="l"/>
              </a:tabLst>
            </a:pPr>
            <a:r>
              <a:rPr lang="en-US" altLang="en-US" smtClean="0"/>
              <a:t> </a:t>
            </a:r>
          </a:p>
          <a:p>
            <a:pPr defTabSz="483306">
              <a:tabLst>
                <a:tab pos="0" algn="l"/>
                <a:tab pos="483306" algn="l"/>
                <a:tab pos="966612" algn="l"/>
                <a:tab pos="1449918" algn="l"/>
                <a:tab pos="1933224" algn="l"/>
                <a:tab pos="2416531" algn="l"/>
                <a:tab pos="2899837" algn="l"/>
                <a:tab pos="3383143" algn="l"/>
                <a:tab pos="3866449" algn="l"/>
                <a:tab pos="4349755" algn="l"/>
                <a:tab pos="4833061" algn="l"/>
                <a:tab pos="5316367" algn="l"/>
                <a:tab pos="5799673" algn="l"/>
                <a:tab pos="6282980" algn="l"/>
                <a:tab pos="6766286" algn="l"/>
                <a:tab pos="7249592" algn="l"/>
                <a:tab pos="7732898" algn="l"/>
                <a:tab pos="8216204" algn="l"/>
                <a:tab pos="8699510" algn="l"/>
                <a:tab pos="9182816" algn="l"/>
                <a:tab pos="9666122" algn="l"/>
              </a:tabLst>
            </a:pPr>
            <a:r>
              <a:rPr lang="en-US" altLang="en-US" smtClean="0"/>
              <a:t>Health information is constantly changing. To deliver the most up-to-date information to customers as quickly as possible, the organization recently adopted agile development. The company’s technology organization, responsible for developing and maintaining applications, switched to agile methods so that it could reduce the risk associated with big, infrequent releases and move to releasing small batches of features and enhancements to market more often. To improve the speed and reduce the cost of deployments, the organization began looking for a more reliable and full-featured, automated application deployment solution. </a:t>
            </a:r>
          </a:p>
          <a:p>
            <a:pPr defTabSz="483306">
              <a:tabLst>
                <a:tab pos="0" algn="l"/>
                <a:tab pos="483306" algn="l"/>
                <a:tab pos="966612" algn="l"/>
                <a:tab pos="1449918" algn="l"/>
                <a:tab pos="1933224" algn="l"/>
                <a:tab pos="2416531" algn="l"/>
                <a:tab pos="2899837" algn="l"/>
                <a:tab pos="3383143" algn="l"/>
                <a:tab pos="3866449" algn="l"/>
                <a:tab pos="4349755" algn="l"/>
                <a:tab pos="4833061" algn="l"/>
                <a:tab pos="5316367" algn="l"/>
                <a:tab pos="5799673" algn="l"/>
                <a:tab pos="6282980" algn="l"/>
                <a:tab pos="6766286" algn="l"/>
                <a:tab pos="7249592" algn="l"/>
                <a:tab pos="7732898" algn="l"/>
                <a:tab pos="8216204" algn="l"/>
                <a:tab pos="8699510" algn="l"/>
                <a:tab pos="9182816" algn="l"/>
                <a:tab pos="9666122" algn="l"/>
              </a:tabLst>
            </a:pPr>
            <a:r>
              <a:rPr lang="en-US" altLang="en-US" smtClean="0"/>
              <a:t> </a:t>
            </a:r>
          </a:p>
          <a:p>
            <a:pPr defTabSz="483306">
              <a:tabLst>
                <a:tab pos="0" algn="l"/>
                <a:tab pos="483306" algn="l"/>
                <a:tab pos="966612" algn="l"/>
                <a:tab pos="1449918" algn="l"/>
                <a:tab pos="1933224" algn="l"/>
                <a:tab pos="2416531" algn="l"/>
                <a:tab pos="2899837" algn="l"/>
                <a:tab pos="3383143" algn="l"/>
                <a:tab pos="3866449" algn="l"/>
                <a:tab pos="4349755" algn="l"/>
                <a:tab pos="4833061" algn="l"/>
                <a:tab pos="5316367" algn="l"/>
                <a:tab pos="5799673" algn="l"/>
                <a:tab pos="6282980" algn="l"/>
                <a:tab pos="6766286" algn="l"/>
                <a:tab pos="7249592" algn="l"/>
                <a:tab pos="7732898" algn="l"/>
                <a:tab pos="8216204" algn="l"/>
                <a:tab pos="8699510" algn="l"/>
                <a:tab pos="9182816" algn="l"/>
                <a:tab pos="9666122" algn="l"/>
              </a:tabLst>
            </a:pPr>
            <a:r>
              <a:rPr lang="en-US" altLang="en-US" smtClean="0"/>
              <a:t>The company implemented IBM® UrbanCode Deploy software to help it get new features to market more quickly. Designed to orchestrate and automate the deployment of applications, middleware configurations and database changes into development, test and production environments, the application helps accelerate time to market, drive down costs and reduce risk. Now, the company delivers updated software as often as needed, to as many servers as required, on demand and on schedule.</a:t>
            </a:r>
          </a:p>
          <a:p>
            <a:pPr defTabSz="483306">
              <a:tabLst>
                <a:tab pos="0" algn="l"/>
                <a:tab pos="483306" algn="l"/>
                <a:tab pos="966612" algn="l"/>
                <a:tab pos="1449918" algn="l"/>
                <a:tab pos="1933224" algn="l"/>
                <a:tab pos="2416531" algn="l"/>
                <a:tab pos="2899837" algn="l"/>
                <a:tab pos="3383143" algn="l"/>
                <a:tab pos="3866449" algn="l"/>
                <a:tab pos="4349755" algn="l"/>
                <a:tab pos="4833061" algn="l"/>
                <a:tab pos="5316367" algn="l"/>
                <a:tab pos="5799673" algn="l"/>
                <a:tab pos="6282980" algn="l"/>
                <a:tab pos="6766286" algn="l"/>
                <a:tab pos="7249592" algn="l"/>
                <a:tab pos="7732898" algn="l"/>
                <a:tab pos="8216204" algn="l"/>
                <a:tab pos="8699510" algn="l"/>
                <a:tab pos="9182816" algn="l"/>
                <a:tab pos="9666122" algn="l"/>
              </a:tabLst>
            </a:pPr>
            <a:r>
              <a:rPr lang="en-US" altLang="en-US" smtClean="0"/>
              <a:t> </a:t>
            </a:r>
          </a:p>
          <a:p>
            <a:pPr defTabSz="483306">
              <a:tabLst>
                <a:tab pos="0" algn="l"/>
                <a:tab pos="483306" algn="l"/>
                <a:tab pos="966612" algn="l"/>
                <a:tab pos="1449918" algn="l"/>
                <a:tab pos="1933224" algn="l"/>
                <a:tab pos="2416531" algn="l"/>
                <a:tab pos="2899837" algn="l"/>
                <a:tab pos="3383143" algn="l"/>
                <a:tab pos="3866449" algn="l"/>
                <a:tab pos="4349755" algn="l"/>
                <a:tab pos="4833061" algn="l"/>
                <a:tab pos="5316367" algn="l"/>
                <a:tab pos="5799673" algn="l"/>
                <a:tab pos="6282980" algn="l"/>
                <a:tab pos="6766286" algn="l"/>
                <a:tab pos="7249592" algn="l"/>
                <a:tab pos="7732898" algn="l"/>
                <a:tab pos="8216204" algn="l"/>
                <a:tab pos="8699510" algn="l"/>
                <a:tab pos="9182816" algn="l"/>
                <a:tab pos="9666122" algn="l"/>
              </a:tabLst>
            </a:pPr>
            <a:r>
              <a:rPr lang="en-US" altLang="en-US" smtClean="0"/>
              <a:t>In the past, the company relied on multiple systems and tools, including email, to deploy code to test and production environments. Deployments could be delayed as staff waited for responses from other team members. Using the UrbanCode solution, the entire deployment process is streamlined. The application also provides greater transparency and visibility into the entire deployment process at a glance, showing on a single screen how the code is moving through deployment steps. Teams figure out problems themselves, reducing the number of issues requiring escalation.</a:t>
            </a:r>
          </a:p>
        </p:txBody>
      </p:sp>
      <p:sp>
        <p:nvSpPr>
          <p:cNvPr id="98310" name="Slide Number Placeholder 1"/>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300">
                <a:solidFill>
                  <a:schemeClr val="tx1"/>
                </a:solidFill>
                <a:latin typeface="Arial" pitchFamily="34" charset="0"/>
                <a:cs typeface="Arial" pitchFamily="34" charset="0"/>
              </a:defRPr>
            </a:lvl1pPr>
            <a:lvl2pPr marL="785372" indent="-302066" eaLnBrk="0" hangingPunct="0">
              <a:spcBef>
                <a:spcPct val="30000"/>
              </a:spcBef>
              <a:defRPr sz="1300">
                <a:solidFill>
                  <a:schemeClr val="tx1"/>
                </a:solidFill>
                <a:latin typeface="Arial" pitchFamily="34" charset="0"/>
                <a:cs typeface="Arial" pitchFamily="34" charset="0"/>
              </a:defRPr>
            </a:lvl2pPr>
            <a:lvl3pPr marL="1208265" indent="-241653" eaLnBrk="0" hangingPunct="0">
              <a:spcBef>
                <a:spcPct val="30000"/>
              </a:spcBef>
              <a:defRPr sz="1300">
                <a:solidFill>
                  <a:schemeClr val="tx1"/>
                </a:solidFill>
                <a:latin typeface="Arial" pitchFamily="34" charset="0"/>
                <a:cs typeface="Arial" pitchFamily="34" charset="0"/>
              </a:defRPr>
            </a:lvl3pPr>
            <a:lvl4pPr marL="1691571" indent="-241653" eaLnBrk="0" hangingPunct="0">
              <a:spcBef>
                <a:spcPct val="30000"/>
              </a:spcBef>
              <a:defRPr sz="1300">
                <a:solidFill>
                  <a:schemeClr val="tx1"/>
                </a:solidFill>
                <a:latin typeface="Arial" pitchFamily="34" charset="0"/>
                <a:cs typeface="Arial" pitchFamily="34" charset="0"/>
              </a:defRPr>
            </a:lvl4pPr>
            <a:lvl5pPr marL="2174878" indent="-241653" eaLnBrk="0" hangingPunct="0">
              <a:spcBef>
                <a:spcPct val="30000"/>
              </a:spcBef>
              <a:defRPr sz="1300">
                <a:solidFill>
                  <a:schemeClr val="tx1"/>
                </a:solidFill>
                <a:latin typeface="Arial" pitchFamily="34" charset="0"/>
                <a:cs typeface="Arial" pitchFamily="34" charset="0"/>
              </a:defRPr>
            </a:lvl5pPr>
            <a:lvl6pPr marL="2658184" indent="-241653" eaLnBrk="0" fontAlgn="base" hangingPunct="0">
              <a:spcBef>
                <a:spcPct val="30000"/>
              </a:spcBef>
              <a:spcAft>
                <a:spcPct val="0"/>
              </a:spcAft>
              <a:defRPr sz="1300">
                <a:solidFill>
                  <a:schemeClr val="tx1"/>
                </a:solidFill>
                <a:latin typeface="Arial" pitchFamily="34" charset="0"/>
                <a:cs typeface="Arial" pitchFamily="34" charset="0"/>
              </a:defRPr>
            </a:lvl6pPr>
            <a:lvl7pPr marL="3141490" indent="-241653" eaLnBrk="0" fontAlgn="base" hangingPunct="0">
              <a:spcBef>
                <a:spcPct val="30000"/>
              </a:spcBef>
              <a:spcAft>
                <a:spcPct val="0"/>
              </a:spcAft>
              <a:defRPr sz="1300">
                <a:solidFill>
                  <a:schemeClr val="tx1"/>
                </a:solidFill>
                <a:latin typeface="Arial" pitchFamily="34" charset="0"/>
                <a:cs typeface="Arial" pitchFamily="34" charset="0"/>
              </a:defRPr>
            </a:lvl7pPr>
            <a:lvl8pPr marL="3624796" indent="-241653" eaLnBrk="0" fontAlgn="base" hangingPunct="0">
              <a:spcBef>
                <a:spcPct val="30000"/>
              </a:spcBef>
              <a:spcAft>
                <a:spcPct val="0"/>
              </a:spcAft>
              <a:defRPr sz="1300">
                <a:solidFill>
                  <a:schemeClr val="tx1"/>
                </a:solidFill>
                <a:latin typeface="Arial" pitchFamily="34" charset="0"/>
                <a:cs typeface="Arial" pitchFamily="34" charset="0"/>
              </a:defRPr>
            </a:lvl8pPr>
            <a:lvl9pPr marL="4108102" indent="-241653" eaLnBrk="0" fontAlgn="base" hangingPunct="0">
              <a:spcBef>
                <a:spcPct val="30000"/>
              </a:spcBef>
              <a:spcAft>
                <a:spcPct val="0"/>
              </a:spcAft>
              <a:defRPr sz="1300">
                <a:solidFill>
                  <a:schemeClr val="tx1"/>
                </a:solidFill>
                <a:latin typeface="Arial" pitchFamily="34" charset="0"/>
                <a:cs typeface="Arial" pitchFamily="34" charset="0"/>
              </a:defRPr>
            </a:lvl9pPr>
          </a:lstStyle>
          <a:p>
            <a:pPr eaLnBrk="1" hangingPunct="1">
              <a:spcBef>
                <a:spcPct val="0"/>
              </a:spcBef>
            </a:pPr>
            <a:fld id="{CFD7A1F2-E659-43EC-803A-E02CA2756FD1}" type="slidenum">
              <a:rPr lang="en-US" altLang="en-US" smtClean="0"/>
              <a:pPr eaLnBrk="1" hangingPunct="1">
                <a:spcBef>
                  <a:spcPct val="0"/>
                </a:spcBef>
              </a:pPr>
              <a:t>9</a:t>
            </a:fld>
            <a:endParaRPr lang="en-US"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5474" name="Rectangle 1"/>
          <p:cNvSpPr>
            <a:spLocks noGrp="1" noRot="1" noChangeAspect="1" noChangeArrowheads="1" noTextEdit="1"/>
          </p:cNvSpPr>
          <p:nvPr>
            <p:ph type="sldImg"/>
          </p:nvPr>
        </p:nvSpPr>
        <p:spPr>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5475" name="Text Box 2"/>
          <p:cNvSpPr txBox="1">
            <a:spLocks noChangeArrowheads="1"/>
          </p:cNvSpPr>
          <p:nvPr/>
        </p:nvSpPr>
        <p:spPr bwMode="auto">
          <a:xfrm>
            <a:off x="4145280" y="9121140"/>
            <a:ext cx="3169920" cy="480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3664" tIns="48706" rIns="93664" bIns="48706" anchor="b"/>
          <a:lstStyle>
            <a:lvl1pPr eaLnBrk="0" hangingPunct="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itchFamily="34" charset="0"/>
                <a:cs typeface="Arial" pitchFamily="34" charset="0"/>
              </a:defRPr>
            </a:lvl1pPr>
            <a:lvl2pPr marL="742950" indent="-285750" eaLnBrk="0" hangingPunct="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itchFamily="34" charset="0"/>
                <a:cs typeface="Arial" pitchFamily="34" charset="0"/>
              </a:defRPr>
            </a:lvl2pPr>
            <a:lvl3pPr marL="1143000" indent="-228600" eaLnBrk="0" hangingPunct="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itchFamily="34" charset="0"/>
                <a:cs typeface="Arial" pitchFamily="34" charset="0"/>
              </a:defRPr>
            </a:lvl3pPr>
            <a:lvl4pPr marL="1600200" indent="-228600" eaLnBrk="0" hangingPunct="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itchFamily="34" charset="0"/>
                <a:cs typeface="Arial" pitchFamily="34" charset="0"/>
              </a:defRPr>
            </a:lvl4pPr>
            <a:lvl5pPr marL="2057400" indent="-228600" eaLnBrk="0" hangingPunct="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itchFamily="34" charset="0"/>
                <a:cs typeface="Arial" pitchFamily="34" charset="0"/>
              </a:defRPr>
            </a:lvl5pPr>
            <a:lvl6pPr marL="2514600" indent="-228600" eaLnBrk="0" fontAlgn="base" hangingPunct="0">
              <a:spcBef>
                <a:spcPct val="3000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itchFamily="34" charset="0"/>
                <a:cs typeface="Arial" pitchFamily="34" charset="0"/>
              </a:defRPr>
            </a:lvl6pPr>
            <a:lvl7pPr marL="2971800" indent="-228600" eaLnBrk="0" fontAlgn="base" hangingPunct="0">
              <a:spcBef>
                <a:spcPct val="3000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itchFamily="34" charset="0"/>
                <a:cs typeface="Arial" pitchFamily="34" charset="0"/>
              </a:defRPr>
            </a:lvl7pPr>
            <a:lvl8pPr marL="3429000" indent="-228600" eaLnBrk="0" fontAlgn="base" hangingPunct="0">
              <a:spcBef>
                <a:spcPct val="3000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itchFamily="34" charset="0"/>
                <a:cs typeface="Arial" pitchFamily="34" charset="0"/>
              </a:defRPr>
            </a:lvl8pPr>
            <a:lvl9pPr marL="3886200" indent="-228600" eaLnBrk="0" fontAlgn="base" hangingPunct="0">
              <a:spcBef>
                <a:spcPct val="3000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pitchFamily="34" charset="0"/>
                <a:cs typeface="Arial" pitchFamily="34" charset="0"/>
              </a:defRPr>
            </a:lvl9pPr>
          </a:lstStyle>
          <a:p>
            <a:pPr algn="r" eaLnBrk="1" hangingPunct="1">
              <a:spcBef>
                <a:spcPct val="0"/>
              </a:spcBef>
            </a:pPr>
            <a:fld id="{585730EA-E476-4D86-9BFC-E13612EAFA65}" type="slidenum">
              <a:rPr lang="en-US" altLang="en-US">
                <a:solidFill>
                  <a:srgbClr val="000000"/>
                </a:solidFill>
              </a:rPr>
              <a:pPr algn="r" eaLnBrk="1" hangingPunct="1">
                <a:spcBef>
                  <a:spcPct val="0"/>
                </a:spcBef>
              </a:pPr>
              <a:t>10</a:t>
            </a:fld>
            <a:endParaRPr lang="en-US" altLang="en-US">
              <a:solidFill>
                <a:srgbClr val="000000"/>
              </a:solidFill>
            </a:endParaRPr>
          </a:p>
        </p:txBody>
      </p:sp>
      <p:sp>
        <p:nvSpPr>
          <p:cNvPr id="12293" name="Text Box 3"/>
          <p:cNvSpPr txBox="1">
            <a:spLocks noGrp="1" noChangeArrowheads="1"/>
          </p:cNvSpPr>
          <p:nvPr>
            <p:ph type="body" idx="1"/>
          </p:nvPr>
        </p:nvSpPr>
        <p:spPr>
          <a:xfrm>
            <a:off x="861907" y="4547236"/>
            <a:ext cx="5364480" cy="6344126"/>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0" algn="l"/>
                <a:tab pos="449263" algn="l"/>
                <a:tab pos="900113" algn="l"/>
                <a:tab pos="1349375" algn="l"/>
                <a:tab pos="1800225" algn="l"/>
                <a:tab pos="2249488" algn="l"/>
                <a:tab pos="2700338" algn="l"/>
                <a:tab pos="3149600" algn="l"/>
                <a:tab pos="3600450" algn="l"/>
                <a:tab pos="4049713" algn="l"/>
                <a:tab pos="4500563" algn="l"/>
                <a:tab pos="4949825" algn="l"/>
                <a:tab pos="5400675" algn="l"/>
                <a:tab pos="5849938" algn="l"/>
                <a:tab pos="6300788" algn="l"/>
                <a:tab pos="6751638" algn="l"/>
                <a:tab pos="7200900" algn="l"/>
                <a:tab pos="7651750" algn="l"/>
                <a:tab pos="8101013" algn="l"/>
                <a:tab pos="8551863" algn="l"/>
                <a:tab pos="9001125" algn="l"/>
              </a:tabLst>
              <a:defRPr sz="1200">
                <a:solidFill>
                  <a:schemeClr val="tx1"/>
                </a:solidFill>
                <a:latin typeface="Arial" pitchFamily="34" charset="0"/>
                <a:cs typeface="Arial" pitchFamily="34" charset="0"/>
              </a:defRPr>
            </a:lvl1pPr>
            <a:lvl2pPr marL="742950" indent="-285750">
              <a:tabLst>
                <a:tab pos="0" algn="l"/>
                <a:tab pos="449263" algn="l"/>
                <a:tab pos="900113" algn="l"/>
                <a:tab pos="1349375" algn="l"/>
                <a:tab pos="1800225" algn="l"/>
                <a:tab pos="2249488" algn="l"/>
                <a:tab pos="2700338" algn="l"/>
                <a:tab pos="3149600" algn="l"/>
                <a:tab pos="3600450" algn="l"/>
                <a:tab pos="4049713" algn="l"/>
                <a:tab pos="4500563" algn="l"/>
                <a:tab pos="4949825" algn="l"/>
                <a:tab pos="5400675" algn="l"/>
                <a:tab pos="5849938" algn="l"/>
                <a:tab pos="6300788" algn="l"/>
                <a:tab pos="6751638" algn="l"/>
                <a:tab pos="7200900" algn="l"/>
                <a:tab pos="7651750" algn="l"/>
                <a:tab pos="8101013" algn="l"/>
                <a:tab pos="8551863" algn="l"/>
                <a:tab pos="9001125" algn="l"/>
              </a:tabLst>
              <a:defRPr sz="1200">
                <a:solidFill>
                  <a:schemeClr val="tx1"/>
                </a:solidFill>
                <a:latin typeface="Arial" pitchFamily="34" charset="0"/>
                <a:cs typeface="Arial" pitchFamily="34" charset="0"/>
              </a:defRPr>
            </a:lvl2pPr>
            <a:lvl3pPr marL="1143000" indent="-228600">
              <a:tabLst>
                <a:tab pos="0" algn="l"/>
                <a:tab pos="449263" algn="l"/>
                <a:tab pos="900113" algn="l"/>
                <a:tab pos="1349375" algn="l"/>
                <a:tab pos="1800225" algn="l"/>
                <a:tab pos="2249488" algn="l"/>
                <a:tab pos="2700338" algn="l"/>
                <a:tab pos="3149600" algn="l"/>
                <a:tab pos="3600450" algn="l"/>
                <a:tab pos="4049713" algn="l"/>
                <a:tab pos="4500563" algn="l"/>
                <a:tab pos="4949825" algn="l"/>
                <a:tab pos="5400675" algn="l"/>
                <a:tab pos="5849938" algn="l"/>
                <a:tab pos="6300788" algn="l"/>
                <a:tab pos="6751638" algn="l"/>
                <a:tab pos="7200900" algn="l"/>
                <a:tab pos="7651750" algn="l"/>
                <a:tab pos="8101013" algn="l"/>
                <a:tab pos="8551863" algn="l"/>
                <a:tab pos="9001125" algn="l"/>
              </a:tabLst>
              <a:defRPr sz="1200">
                <a:solidFill>
                  <a:schemeClr val="tx1"/>
                </a:solidFill>
                <a:latin typeface="Arial" pitchFamily="34" charset="0"/>
                <a:cs typeface="Arial" pitchFamily="34" charset="0"/>
              </a:defRPr>
            </a:lvl3pPr>
            <a:lvl4pPr marL="1600200" indent="-228600">
              <a:tabLst>
                <a:tab pos="0" algn="l"/>
                <a:tab pos="449263" algn="l"/>
                <a:tab pos="900113" algn="l"/>
                <a:tab pos="1349375" algn="l"/>
                <a:tab pos="1800225" algn="l"/>
                <a:tab pos="2249488" algn="l"/>
                <a:tab pos="2700338" algn="l"/>
                <a:tab pos="3149600" algn="l"/>
                <a:tab pos="3600450" algn="l"/>
                <a:tab pos="4049713" algn="l"/>
                <a:tab pos="4500563" algn="l"/>
                <a:tab pos="4949825" algn="l"/>
                <a:tab pos="5400675" algn="l"/>
                <a:tab pos="5849938" algn="l"/>
                <a:tab pos="6300788" algn="l"/>
                <a:tab pos="6751638" algn="l"/>
                <a:tab pos="7200900" algn="l"/>
                <a:tab pos="7651750" algn="l"/>
                <a:tab pos="8101013" algn="l"/>
                <a:tab pos="8551863" algn="l"/>
                <a:tab pos="9001125" algn="l"/>
              </a:tabLst>
              <a:defRPr sz="1200">
                <a:solidFill>
                  <a:schemeClr val="tx1"/>
                </a:solidFill>
                <a:latin typeface="Arial" pitchFamily="34" charset="0"/>
                <a:cs typeface="Arial" pitchFamily="34" charset="0"/>
              </a:defRPr>
            </a:lvl4pPr>
            <a:lvl5pPr marL="2057400" indent="-228600">
              <a:tabLst>
                <a:tab pos="0" algn="l"/>
                <a:tab pos="449263" algn="l"/>
                <a:tab pos="900113" algn="l"/>
                <a:tab pos="1349375" algn="l"/>
                <a:tab pos="1800225" algn="l"/>
                <a:tab pos="2249488" algn="l"/>
                <a:tab pos="2700338" algn="l"/>
                <a:tab pos="3149600" algn="l"/>
                <a:tab pos="3600450" algn="l"/>
                <a:tab pos="4049713" algn="l"/>
                <a:tab pos="4500563" algn="l"/>
                <a:tab pos="4949825" algn="l"/>
                <a:tab pos="5400675" algn="l"/>
                <a:tab pos="5849938" algn="l"/>
                <a:tab pos="6300788" algn="l"/>
                <a:tab pos="6751638" algn="l"/>
                <a:tab pos="7200900" algn="l"/>
                <a:tab pos="7651750" algn="l"/>
                <a:tab pos="8101013" algn="l"/>
                <a:tab pos="8551863" algn="l"/>
                <a:tab pos="9001125" algn="l"/>
              </a:tabLst>
              <a:defRPr sz="1200">
                <a:solidFill>
                  <a:schemeClr val="tx1"/>
                </a:solidFill>
                <a:latin typeface="Arial" pitchFamily="34" charset="0"/>
                <a:cs typeface="Arial" pitchFamily="34" charset="0"/>
              </a:defRPr>
            </a:lvl5pPr>
            <a:lvl6pPr marL="2514600" indent="-228600" eaLnBrk="0" fontAlgn="base" hangingPunct="0">
              <a:spcBef>
                <a:spcPct val="30000"/>
              </a:spcBef>
              <a:spcAft>
                <a:spcPct val="0"/>
              </a:spcAft>
              <a:tabLst>
                <a:tab pos="0" algn="l"/>
                <a:tab pos="449263" algn="l"/>
                <a:tab pos="900113" algn="l"/>
                <a:tab pos="1349375" algn="l"/>
                <a:tab pos="1800225" algn="l"/>
                <a:tab pos="2249488" algn="l"/>
                <a:tab pos="2700338" algn="l"/>
                <a:tab pos="3149600" algn="l"/>
                <a:tab pos="3600450" algn="l"/>
                <a:tab pos="4049713" algn="l"/>
                <a:tab pos="4500563" algn="l"/>
                <a:tab pos="4949825" algn="l"/>
                <a:tab pos="5400675" algn="l"/>
                <a:tab pos="5849938" algn="l"/>
                <a:tab pos="6300788" algn="l"/>
                <a:tab pos="6751638" algn="l"/>
                <a:tab pos="7200900" algn="l"/>
                <a:tab pos="7651750" algn="l"/>
                <a:tab pos="8101013" algn="l"/>
                <a:tab pos="8551863" algn="l"/>
                <a:tab pos="9001125" algn="l"/>
              </a:tabLst>
              <a:defRPr sz="1200">
                <a:solidFill>
                  <a:schemeClr val="tx1"/>
                </a:solidFill>
                <a:latin typeface="Arial" pitchFamily="34" charset="0"/>
                <a:cs typeface="Arial" pitchFamily="34" charset="0"/>
              </a:defRPr>
            </a:lvl6pPr>
            <a:lvl7pPr marL="2971800" indent="-228600" eaLnBrk="0" fontAlgn="base" hangingPunct="0">
              <a:spcBef>
                <a:spcPct val="30000"/>
              </a:spcBef>
              <a:spcAft>
                <a:spcPct val="0"/>
              </a:spcAft>
              <a:tabLst>
                <a:tab pos="0" algn="l"/>
                <a:tab pos="449263" algn="l"/>
                <a:tab pos="900113" algn="l"/>
                <a:tab pos="1349375" algn="l"/>
                <a:tab pos="1800225" algn="l"/>
                <a:tab pos="2249488" algn="l"/>
                <a:tab pos="2700338" algn="l"/>
                <a:tab pos="3149600" algn="l"/>
                <a:tab pos="3600450" algn="l"/>
                <a:tab pos="4049713" algn="l"/>
                <a:tab pos="4500563" algn="l"/>
                <a:tab pos="4949825" algn="l"/>
                <a:tab pos="5400675" algn="l"/>
                <a:tab pos="5849938" algn="l"/>
                <a:tab pos="6300788" algn="l"/>
                <a:tab pos="6751638" algn="l"/>
                <a:tab pos="7200900" algn="l"/>
                <a:tab pos="7651750" algn="l"/>
                <a:tab pos="8101013" algn="l"/>
                <a:tab pos="8551863" algn="l"/>
                <a:tab pos="9001125" algn="l"/>
              </a:tabLst>
              <a:defRPr sz="1200">
                <a:solidFill>
                  <a:schemeClr val="tx1"/>
                </a:solidFill>
                <a:latin typeface="Arial" pitchFamily="34" charset="0"/>
                <a:cs typeface="Arial" pitchFamily="34" charset="0"/>
              </a:defRPr>
            </a:lvl7pPr>
            <a:lvl8pPr marL="3429000" indent="-228600" eaLnBrk="0" fontAlgn="base" hangingPunct="0">
              <a:spcBef>
                <a:spcPct val="30000"/>
              </a:spcBef>
              <a:spcAft>
                <a:spcPct val="0"/>
              </a:spcAft>
              <a:tabLst>
                <a:tab pos="0" algn="l"/>
                <a:tab pos="449263" algn="l"/>
                <a:tab pos="900113" algn="l"/>
                <a:tab pos="1349375" algn="l"/>
                <a:tab pos="1800225" algn="l"/>
                <a:tab pos="2249488" algn="l"/>
                <a:tab pos="2700338" algn="l"/>
                <a:tab pos="3149600" algn="l"/>
                <a:tab pos="3600450" algn="l"/>
                <a:tab pos="4049713" algn="l"/>
                <a:tab pos="4500563" algn="l"/>
                <a:tab pos="4949825" algn="l"/>
                <a:tab pos="5400675" algn="l"/>
                <a:tab pos="5849938" algn="l"/>
                <a:tab pos="6300788" algn="l"/>
                <a:tab pos="6751638" algn="l"/>
                <a:tab pos="7200900" algn="l"/>
                <a:tab pos="7651750" algn="l"/>
                <a:tab pos="8101013" algn="l"/>
                <a:tab pos="8551863" algn="l"/>
                <a:tab pos="9001125" algn="l"/>
              </a:tabLst>
              <a:defRPr sz="1200">
                <a:solidFill>
                  <a:schemeClr val="tx1"/>
                </a:solidFill>
                <a:latin typeface="Arial" pitchFamily="34" charset="0"/>
                <a:cs typeface="Arial" pitchFamily="34" charset="0"/>
              </a:defRPr>
            </a:lvl8pPr>
            <a:lvl9pPr marL="3886200" indent="-228600" eaLnBrk="0" fontAlgn="base" hangingPunct="0">
              <a:spcBef>
                <a:spcPct val="30000"/>
              </a:spcBef>
              <a:spcAft>
                <a:spcPct val="0"/>
              </a:spcAft>
              <a:tabLst>
                <a:tab pos="0" algn="l"/>
                <a:tab pos="449263" algn="l"/>
                <a:tab pos="900113" algn="l"/>
                <a:tab pos="1349375" algn="l"/>
                <a:tab pos="1800225" algn="l"/>
                <a:tab pos="2249488" algn="l"/>
                <a:tab pos="2700338" algn="l"/>
                <a:tab pos="3149600" algn="l"/>
                <a:tab pos="3600450" algn="l"/>
                <a:tab pos="4049713" algn="l"/>
                <a:tab pos="4500563" algn="l"/>
                <a:tab pos="4949825" algn="l"/>
                <a:tab pos="5400675" algn="l"/>
                <a:tab pos="5849938" algn="l"/>
                <a:tab pos="6300788" algn="l"/>
                <a:tab pos="6751638" algn="l"/>
                <a:tab pos="7200900" algn="l"/>
                <a:tab pos="7651750" algn="l"/>
                <a:tab pos="8101013" algn="l"/>
                <a:tab pos="8551863" algn="l"/>
                <a:tab pos="9001125" algn="l"/>
              </a:tabLst>
              <a:defRPr sz="1200">
                <a:solidFill>
                  <a:schemeClr val="tx1"/>
                </a:solidFill>
                <a:latin typeface="Arial" pitchFamily="34" charset="0"/>
                <a:cs typeface="Arial" pitchFamily="34" charset="0"/>
              </a:defRPr>
            </a:lvl9pPr>
          </a:lstStyle>
          <a:p>
            <a:pPr>
              <a:lnSpc>
                <a:spcPct val="90000"/>
              </a:lnSpc>
              <a:spcBef>
                <a:spcPts val="463"/>
              </a:spcBef>
              <a:defRPr/>
            </a:pPr>
            <a:r>
              <a:rPr lang="en-US" altLang="en-US" sz="1100" dirty="0">
                <a:ea typeface="Arial Unicode MS" pitchFamily="34" charset="-128"/>
                <a:cs typeface="Arial Unicode MS" pitchFamily="34" charset="-128"/>
              </a:rPr>
              <a:t>Speaker notes: </a:t>
            </a:r>
          </a:p>
          <a:p>
            <a:pPr>
              <a:lnSpc>
                <a:spcPct val="90000"/>
              </a:lnSpc>
              <a:spcBef>
                <a:spcPts val="463"/>
              </a:spcBef>
              <a:defRPr/>
            </a:pPr>
            <a:r>
              <a:rPr lang="en-US" altLang="en-US" sz="1100" dirty="0">
                <a:ea typeface="Arial Unicode MS" pitchFamily="34" charset="-128"/>
                <a:cs typeface="Arial Unicode MS" pitchFamily="34" charset="-128"/>
              </a:rPr>
              <a:t>Client Name: Itaú BBA </a:t>
            </a:r>
          </a:p>
          <a:p>
            <a:pPr>
              <a:lnSpc>
                <a:spcPct val="90000"/>
              </a:lnSpc>
              <a:spcBef>
                <a:spcPts val="463"/>
              </a:spcBef>
              <a:buSzPct val="45000"/>
              <a:defRPr/>
            </a:pPr>
            <a:r>
              <a:rPr lang="en-US" altLang="en-US" sz="1100" dirty="0">
                <a:ea typeface="Arial Unicode MS" pitchFamily="34" charset="-128"/>
                <a:cs typeface="Arial Unicode MS" pitchFamily="34" charset="-128"/>
              </a:rPr>
              <a:t>Case study Link: http://www-01.ibm.com/software/success/cssdb.nsf/cs/KPES-8YJRTT?OpenDocument&amp;Site=corp&amp;ref=crdb</a:t>
            </a:r>
          </a:p>
          <a:p>
            <a:pPr>
              <a:lnSpc>
                <a:spcPct val="90000"/>
              </a:lnSpc>
              <a:spcBef>
                <a:spcPts val="463"/>
              </a:spcBef>
              <a:defRPr/>
            </a:pPr>
            <a:r>
              <a:rPr lang="en-US" altLang="en-US" sz="1100" dirty="0">
                <a:ea typeface="Arial Unicode MS" pitchFamily="34" charset="-128"/>
                <a:cs typeface="Arial Unicode MS" pitchFamily="34" charset="-128"/>
              </a:rPr>
              <a:t>Pull Quote: </a:t>
            </a:r>
            <a:r>
              <a:rPr lang="en-US" altLang="en-US" sz="1100" i="1" dirty="0">
                <a:solidFill>
                  <a:srgbClr val="000000"/>
                </a:solidFill>
                <a:ea typeface="MS PGothic" pitchFamily="34" charset="-128"/>
              </a:rPr>
              <a:t>“</a:t>
            </a:r>
            <a:r>
              <a:rPr lang="en-US" altLang="en-US" sz="1100" i="1" dirty="0"/>
              <a:t>As we continue to work with IBM and deploy effective lifecycle management capabilities, we have accelerated our time to market and reduced our build and deployment time by 55 percent, freeing our developers to be more creative and innovate so we can better compete in our market.” </a:t>
            </a:r>
            <a:r>
              <a:rPr lang="en-US" altLang="en-US" sz="1100" i="1" dirty="0">
                <a:solidFill>
                  <a:srgbClr val="000000"/>
                </a:solidFill>
              </a:rPr>
              <a:t>— </a:t>
            </a:r>
            <a:r>
              <a:rPr lang="en-US" altLang="en-US" sz="1000" i="1" dirty="0">
                <a:solidFill>
                  <a:srgbClr val="808080"/>
                </a:solidFill>
              </a:rPr>
              <a:t>Gabriel Lima, methodology manager, Itaú BBA</a:t>
            </a:r>
            <a:r>
              <a:rPr lang="en-US" altLang="en-US" sz="1000" dirty="0"/>
              <a:t> </a:t>
            </a:r>
            <a:endParaRPr lang="en-US" altLang="en-US" sz="1100" i="1" dirty="0">
              <a:ea typeface="Arial Unicode MS" pitchFamily="34" charset="-128"/>
              <a:cs typeface="Arial Unicode MS" pitchFamily="34" charset="-128"/>
            </a:endParaRPr>
          </a:p>
          <a:p>
            <a:pPr eaLnBrk="1" hangingPunct="1">
              <a:lnSpc>
                <a:spcPct val="90000"/>
              </a:lnSpc>
              <a:spcBef>
                <a:spcPct val="0"/>
              </a:spcBef>
              <a:defRPr/>
            </a:pPr>
            <a:r>
              <a:rPr lang="en-US" altLang="en-US" sz="1100" dirty="0">
                <a:ea typeface="Arial Unicode MS" pitchFamily="34" charset="-128"/>
                <a:cs typeface="Arial Unicode MS" pitchFamily="34" charset="-128"/>
              </a:rPr>
              <a:t>Company Background: </a:t>
            </a:r>
            <a:r>
              <a:rPr lang="en-US" altLang="en-US" sz="1100" dirty="0"/>
              <a:t>Itaú BBA is the wholesale, investment and institutional treasury banking division of the Itaú </a:t>
            </a:r>
            <a:r>
              <a:rPr lang="en-US" altLang="en-US" sz="1100" dirty="0" err="1"/>
              <a:t>Unibanco</a:t>
            </a:r>
            <a:r>
              <a:rPr lang="en-US" altLang="en-US" sz="1100" dirty="0"/>
              <a:t> group, one of the largest financial conglomerates in the world. Headquartered in Brazil, the division serves institutional investors and companies with sales in excess of BRL150 million. The Itaú BBA IT department has approximately 320 employees and an annual budget of USD200 million.</a:t>
            </a:r>
          </a:p>
          <a:p>
            <a:pPr>
              <a:lnSpc>
                <a:spcPct val="90000"/>
              </a:lnSpc>
              <a:defRPr/>
            </a:pPr>
            <a:r>
              <a:rPr lang="en-US" altLang="en-US" sz="1100" dirty="0">
                <a:ea typeface="Arial Unicode MS" pitchFamily="34" charset="-128"/>
                <a:cs typeface="Arial Unicode MS" pitchFamily="34" charset="-128"/>
              </a:rPr>
              <a:t>Solution Components:  </a:t>
            </a:r>
            <a:r>
              <a:rPr lang="en-US" altLang="en-US" sz="1100" dirty="0"/>
              <a:t>Software: </a:t>
            </a:r>
            <a:r>
              <a:rPr lang="en-US" sz="1100" dirty="0">
                <a:hlinkClick r:id="rId3"/>
              </a:rPr>
              <a:t>Rational Team Concert</a:t>
            </a:r>
            <a:r>
              <a:rPr lang="en-US" sz="1100" dirty="0"/>
              <a:t>, </a:t>
            </a:r>
            <a:r>
              <a:rPr lang="en-US" sz="1100" dirty="0">
                <a:hlinkClick r:id="rId4"/>
              </a:rPr>
              <a:t>Rational Quality Manager</a:t>
            </a:r>
            <a:r>
              <a:rPr lang="en-US" sz="1100" dirty="0"/>
              <a:t>, Rational Build Forge</a:t>
            </a:r>
            <a:endParaRPr lang="en-US" altLang="en-US" sz="1100" dirty="0">
              <a:ea typeface="MS PGothic" pitchFamily="34" charset="-128"/>
            </a:endParaRPr>
          </a:p>
          <a:p>
            <a:pPr>
              <a:lnSpc>
                <a:spcPct val="90000"/>
              </a:lnSpc>
              <a:defRPr/>
            </a:pPr>
            <a:r>
              <a:rPr lang="en-US" altLang="en-US" sz="1100" dirty="0">
                <a:ea typeface="Arial Unicode MS" pitchFamily="34" charset="-128"/>
                <a:cs typeface="Arial Unicode MS" pitchFamily="34" charset="-128"/>
              </a:rPr>
              <a:t>The need: </a:t>
            </a:r>
            <a:r>
              <a:rPr lang="en-US" altLang="en-US" sz="1100" dirty="0"/>
              <a:t>Since 2002, Itaú BBA had relied on IBM</a:t>
            </a:r>
            <a:r>
              <a:rPr lang="en-US" altLang="en-US" sz="1100" baseline="30000" dirty="0"/>
              <a:t>®</a:t>
            </a:r>
            <a:r>
              <a:rPr lang="en-US" altLang="en-US" sz="1100" dirty="0"/>
              <a:t> Rational</a:t>
            </a:r>
            <a:r>
              <a:rPr lang="en-US" altLang="en-US" sz="1100" baseline="30000" dirty="0"/>
              <a:t>®</a:t>
            </a:r>
            <a:r>
              <a:rPr lang="en-US" altLang="en-US" sz="1100" dirty="0"/>
              <a:t> </a:t>
            </a:r>
            <a:r>
              <a:rPr lang="en-US" altLang="en-US" sz="1100" dirty="0" err="1"/>
              <a:t>ClearCase</a:t>
            </a:r>
            <a:r>
              <a:rPr lang="en-US" altLang="en-US" sz="1100" baseline="30000" dirty="0"/>
              <a:t>®</a:t>
            </a:r>
            <a:r>
              <a:rPr lang="en-US" altLang="en-US" sz="1100" dirty="0"/>
              <a:t>, IBM Rational </a:t>
            </a:r>
            <a:r>
              <a:rPr lang="en-US" altLang="en-US" sz="1100" dirty="0" err="1"/>
              <a:t>ClearQuest</a:t>
            </a:r>
            <a:r>
              <a:rPr lang="en-US" altLang="en-US" sz="1100" baseline="30000" dirty="0"/>
              <a:t>®</a:t>
            </a:r>
            <a:r>
              <a:rPr lang="en-US" altLang="en-US" sz="1100" dirty="0"/>
              <a:t> and IBM Rational Build Forge® software to support its development efforts. In 2010, the company decided to supplement those applications with additional tools to create a more comprehensive application lifecycle management (ALM) solution to help:</a:t>
            </a:r>
          </a:p>
          <a:p>
            <a:pPr marL="181240" indent="-181240">
              <a:lnSpc>
                <a:spcPct val="90000"/>
              </a:lnSpc>
              <a:buFont typeface="Arial" pitchFamily="34" charset="0"/>
              <a:buChar char="•"/>
              <a:defRPr/>
            </a:pPr>
            <a:r>
              <a:rPr lang="en-US" altLang="en-US" sz="1100" dirty="0"/>
              <a:t>Increase developer productivity and help development teams more quickly deliver software</a:t>
            </a:r>
          </a:p>
          <a:p>
            <a:pPr marL="181240" indent="-181240">
              <a:lnSpc>
                <a:spcPct val="90000"/>
              </a:lnSpc>
              <a:buFont typeface="Arial" pitchFamily="34" charset="0"/>
              <a:buChar char="•"/>
              <a:defRPr/>
            </a:pPr>
            <a:r>
              <a:rPr lang="en-US" altLang="en-US" sz="1100" dirty="0"/>
              <a:t>Improve development governance through greater traceability, integration and transparency</a:t>
            </a:r>
          </a:p>
          <a:p>
            <a:pPr marL="181240" indent="-181240">
              <a:lnSpc>
                <a:spcPct val="90000"/>
              </a:lnSpc>
              <a:buFont typeface="Arial" pitchFamily="34" charset="0"/>
              <a:buChar char="•"/>
              <a:defRPr/>
            </a:pPr>
            <a:r>
              <a:rPr lang="en-US" altLang="en-US" sz="1100" dirty="0"/>
              <a:t>Reduce development documentation through automation and optimization of development workflows</a:t>
            </a:r>
          </a:p>
          <a:p>
            <a:pPr>
              <a:lnSpc>
                <a:spcPct val="90000"/>
              </a:lnSpc>
              <a:defRPr/>
            </a:pPr>
            <a:r>
              <a:rPr lang="en-US" altLang="en-US" sz="1100" dirty="0"/>
              <a:t>Using Gartner’s Magic Quadrant research as a guide, Itaú BBA selected several best-of-breed ALM tools. The company then further narrowed down the list based on how well the tools could support its primary platform, Microsoft </a:t>
            </a:r>
            <a:r>
              <a:rPr lang="en-US" altLang="en-US" sz="1100" dirty="0" err="1"/>
              <a:t>.Net</a:t>
            </a:r>
            <a:r>
              <a:rPr lang="en-US" altLang="en-US" sz="1100" dirty="0"/>
              <a:t>, and based on its previous experience with the tools. Itaú BBA ultimately decided to perform proof-of-concepts with Microsoft Team Foundation Server and the IBM Jazz™ platform.</a:t>
            </a:r>
            <a:endParaRPr lang="en-US" altLang="en-US" sz="1100" dirty="0">
              <a:ea typeface="Arial Unicode MS" pitchFamily="34" charset="-128"/>
              <a:cs typeface="Arial Unicode MS" pitchFamily="34" charset="-128"/>
            </a:endParaRPr>
          </a:p>
          <a:p>
            <a:pPr>
              <a:lnSpc>
                <a:spcPct val="90000"/>
              </a:lnSpc>
              <a:spcBef>
                <a:spcPts val="463"/>
              </a:spcBef>
              <a:defRPr/>
            </a:pPr>
            <a:r>
              <a:rPr lang="en-US" altLang="en-US" sz="1100" dirty="0">
                <a:ea typeface="MS PGothic" pitchFamily="34" charset="-128"/>
              </a:rPr>
              <a:t>The transformation:  </a:t>
            </a:r>
            <a:r>
              <a:rPr lang="en-US" altLang="en-US" sz="1100" dirty="0"/>
              <a:t>After identifying six primary ALM disciplines and defining 226 requirements, Itaú BBA selected IBM Rational Team Concert™ and IBM Rational Quality Manager software, which run on the IBM Jazz platform and integrate with the bank’s existing Rational Build Forge software. Rational Team Concert software provides a collaborative software configuration management platform that enables the bank to automate work items, builds and planning. The Rational Quality Manager software supports quality plans, test scripts, processes and test resources. Rational Build Forge software supports the build and deployment lifecycle, providing automation for build plans, scripts and deployment.</a:t>
            </a:r>
          </a:p>
          <a:p>
            <a:pPr>
              <a:lnSpc>
                <a:spcPct val="90000"/>
              </a:lnSpc>
              <a:spcBef>
                <a:spcPts val="463"/>
              </a:spcBef>
              <a:defRPr/>
            </a:pPr>
            <a:r>
              <a:rPr lang="en-US" altLang="en-US" sz="1100" dirty="0"/>
              <a:t>In the past, the bank’s ALM processes were workflow-based, required a unique development cycle for different sizes and types of projects, and involved a high level of dependency. Using the new ALM platform based on Rational software, the bank’s ALM processes are work item-based, support customized development cycles based on the type of project, and enable parallel work. Similarly, the bank’s old build process was workflow-based, and mixed management and operational tasks in the same workflow. The new build process is based on work items, separates operational and management tasks, and enables work to be performed in parallel.</a:t>
            </a:r>
          </a:p>
          <a:p>
            <a:pPr>
              <a:lnSpc>
                <a:spcPct val="90000"/>
              </a:lnSpc>
              <a:spcBef>
                <a:spcPts val="463"/>
              </a:spcBef>
              <a:defRPr/>
            </a:pPr>
            <a:r>
              <a:rPr lang="en-US" altLang="en-US" sz="1100" dirty="0">
                <a:solidFill>
                  <a:srgbClr val="808080"/>
                </a:solidFill>
                <a:ea typeface="Arial Unicode MS" pitchFamily="34" charset="-128"/>
                <a:cs typeface="Arial Unicode MS" pitchFamily="34" charset="-128"/>
              </a:rPr>
              <a:t>According to Edson </a:t>
            </a:r>
            <a:r>
              <a:rPr lang="en-US" altLang="en-US" sz="1100" dirty="0" err="1">
                <a:solidFill>
                  <a:srgbClr val="808080"/>
                </a:solidFill>
                <a:ea typeface="Arial Unicode MS" pitchFamily="34" charset="-128"/>
                <a:cs typeface="Arial Unicode MS" pitchFamily="34" charset="-128"/>
              </a:rPr>
              <a:t>Portilho</a:t>
            </a:r>
            <a:r>
              <a:rPr lang="en-US" altLang="en-US" sz="1100" dirty="0">
                <a:solidFill>
                  <a:srgbClr val="808080"/>
                </a:solidFill>
                <a:ea typeface="Arial Unicode MS" pitchFamily="34" charset="-128"/>
                <a:cs typeface="Arial Unicode MS" pitchFamily="34" charset="-128"/>
              </a:rPr>
              <a:t>, ALM specialist, Itaú BBA, “One of the greatest benefits that we identified with the IBM ALM Solution is that it allows developers to focus on tasks related to code production, without dispersing their attention with unnecessary bureaucracy.” </a:t>
            </a:r>
          </a:p>
          <a:p>
            <a:pPr>
              <a:lnSpc>
                <a:spcPct val="90000"/>
              </a:lnSpc>
              <a:spcBef>
                <a:spcPts val="463"/>
              </a:spcBef>
              <a:defRPr/>
            </a:pPr>
            <a:r>
              <a:rPr lang="en-US" altLang="en-US" sz="1100" dirty="0">
                <a:ea typeface="Arial Unicode MS" pitchFamily="34" charset="-128"/>
                <a:cs typeface="Arial Unicode MS" pitchFamily="34" charset="-128"/>
              </a:rPr>
              <a:t>The benefit:  </a:t>
            </a:r>
            <a:r>
              <a:rPr lang="en-US" altLang="en-US" sz="1100" dirty="0"/>
              <a:t>In the past, it was difficult for Itaú BBA to extract metrics about its processes. Now, using Rational Team Concert software, the bank can easily track project progress, resulting in a 75 percent reduction in the time spent following-up on project statuses. The bank has also reduced the amount of time spent rewriting documentation by 50 percent and reduced the amount of time spent creating and updating workflows by 27 percent. Further, the bank has reduced the number of problems or delays in development by 10 percent and reduced the amount of time spent per year on development by 8 percent. Within its build and deployment processes, the bank has also achieved significant benefits including:</a:t>
            </a:r>
          </a:p>
          <a:p>
            <a:pPr marL="181240" indent="-181240">
              <a:lnSpc>
                <a:spcPct val="90000"/>
              </a:lnSpc>
              <a:spcBef>
                <a:spcPts val="463"/>
              </a:spcBef>
              <a:buFont typeface="Arial" pitchFamily="34" charset="0"/>
              <a:buChar char="•"/>
              <a:defRPr/>
            </a:pPr>
            <a:r>
              <a:rPr lang="en-US" altLang="en-US" sz="1100" dirty="0"/>
              <a:t>Reducing the amount of time required for deployment model preparation by 50 percent</a:t>
            </a:r>
          </a:p>
          <a:p>
            <a:pPr marL="181240" indent="-181240">
              <a:lnSpc>
                <a:spcPct val="90000"/>
              </a:lnSpc>
              <a:spcBef>
                <a:spcPts val="463"/>
              </a:spcBef>
              <a:buFont typeface="Arial" pitchFamily="34" charset="0"/>
              <a:buChar char="•"/>
              <a:defRPr/>
            </a:pPr>
            <a:r>
              <a:rPr lang="en-US" altLang="en-US" sz="1100" dirty="0"/>
              <a:t>Decreasing the amount of time to install development versions by 50 percent</a:t>
            </a:r>
          </a:p>
          <a:p>
            <a:pPr marL="181240" indent="-181240">
              <a:lnSpc>
                <a:spcPct val="90000"/>
              </a:lnSpc>
              <a:spcBef>
                <a:spcPts val="463"/>
              </a:spcBef>
              <a:buFont typeface="Arial" pitchFamily="34" charset="0"/>
              <a:buChar char="•"/>
              <a:defRPr/>
            </a:pPr>
            <a:r>
              <a:rPr lang="en-US" altLang="en-US" sz="1100" dirty="0"/>
              <a:t>Reducing the amount of effort required to adjust builds by 50 percent</a:t>
            </a:r>
          </a:p>
          <a:p>
            <a:pPr marL="181240" indent="-181240">
              <a:lnSpc>
                <a:spcPct val="90000"/>
              </a:lnSpc>
              <a:spcBef>
                <a:spcPts val="463"/>
              </a:spcBef>
              <a:buFont typeface="Arial" pitchFamily="34" charset="0"/>
              <a:buChar char="•"/>
              <a:defRPr/>
            </a:pPr>
            <a:r>
              <a:rPr lang="en-US" altLang="en-US" sz="1100" dirty="0"/>
              <a:t>Reducing the amount of time spent creating and modifying workflows by 15 percent</a:t>
            </a:r>
          </a:p>
          <a:p>
            <a:pPr marL="181240" indent="-181240">
              <a:lnSpc>
                <a:spcPct val="90000"/>
              </a:lnSpc>
              <a:spcBef>
                <a:spcPts val="463"/>
              </a:spcBef>
              <a:buFont typeface="Arial" pitchFamily="34" charset="0"/>
              <a:buChar char="•"/>
              <a:defRPr/>
            </a:pPr>
            <a:r>
              <a:rPr lang="en-US" altLang="en-US" sz="1100" dirty="0"/>
              <a:t>Reducing build time by 30 percent through support for parallel work</a:t>
            </a:r>
          </a:p>
          <a:p>
            <a:pPr marL="181240" indent="-181240">
              <a:lnSpc>
                <a:spcPct val="90000"/>
              </a:lnSpc>
              <a:spcBef>
                <a:spcPts val="463"/>
              </a:spcBef>
              <a:buFont typeface="Arial" pitchFamily="34" charset="0"/>
              <a:buChar char="•"/>
              <a:defRPr/>
            </a:pPr>
            <a:r>
              <a:rPr lang="en-US" altLang="en-US" sz="1100" dirty="0"/>
              <a:t>Reducing operational errors, such as deploying incorrect artifacts, by 50 percent</a:t>
            </a:r>
          </a:p>
          <a:p>
            <a:pPr marL="181240" indent="-181240">
              <a:lnSpc>
                <a:spcPct val="90000"/>
              </a:lnSpc>
              <a:spcBef>
                <a:spcPts val="463"/>
              </a:spcBef>
              <a:buFont typeface="Arial" pitchFamily="34" charset="0"/>
              <a:buChar char="•"/>
              <a:defRPr/>
            </a:pPr>
            <a:r>
              <a:rPr lang="en-US" altLang="en-US" sz="1100" dirty="0"/>
              <a:t>Reducing the amount of effort required to create a build by 95 percent</a:t>
            </a:r>
          </a:p>
          <a:p>
            <a:pPr marL="181240" indent="-181240">
              <a:lnSpc>
                <a:spcPct val="90000"/>
              </a:lnSpc>
              <a:spcBef>
                <a:spcPts val="463"/>
              </a:spcBef>
              <a:buFont typeface="Arial" pitchFamily="34" charset="0"/>
              <a:buChar char="•"/>
              <a:defRPr/>
            </a:pPr>
            <a:r>
              <a:rPr lang="en-US" altLang="en-US" sz="1100" dirty="0"/>
              <a:t>Reducing the amount of time required to determine the version of artifacts in production by 50 percent</a:t>
            </a:r>
          </a:p>
          <a:p>
            <a:pPr>
              <a:lnSpc>
                <a:spcPct val="90000"/>
              </a:lnSpc>
              <a:spcBef>
                <a:spcPts val="463"/>
              </a:spcBef>
              <a:defRPr/>
            </a:pPr>
            <a:endParaRPr lang="en-US" altLang="en-US" sz="1100" dirty="0"/>
          </a:p>
          <a:p>
            <a:pPr>
              <a:lnSpc>
                <a:spcPct val="90000"/>
              </a:lnSpc>
              <a:spcBef>
                <a:spcPts val="463"/>
              </a:spcBef>
              <a:defRPr/>
            </a:pPr>
            <a:r>
              <a:rPr lang="en-US" altLang="en-US" sz="1100" dirty="0"/>
              <a:t>All told, the bank reduced the amount of time spent per year on build and deployment by 55 percent.</a:t>
            </a:r>
          </a:p>
          <a:p>
            <a:pPr>
              <a:lnSpc>
                <a:spcPct val="90000"/>
              </a:lnSpc>
              <a:spcBef>
                <a:spcPts val="463"/>
              </a:spcBef>
              <a:defRPr/>
            </a:pPr>
            <a:r>
              <a:rPr lang="en-US" altLang="en-US" sz="1100" dirty="0"/>
              <a:t>“Itaú BBA is dedicated to building a trusted and customized relationship with our customers so we can continue to address the complexity of their businesses,” says </a:t>
            </a:r>
            <a:r>
              <a:rPr lang="en-US" altLang="en-US" sz="1100" dirty="0" err="1"/>
              <a:t>Luiz</a:t>
            </a:r>
            <a:r>
              <a:rPr lang="en-US" altLang="en-US" sz="1100" dirty="0"/>
              <a:t> Carlos </a:t>
            </a:r>
            <a:r>
              <a:rPr lang="en-US" altLang="en-US" sz="1100" dirty="0" err="1"/>
              <a:t>Cesário</a:t>
            </a:r>
            <a:r>
              <a:rPr lang="en-US" altLang="en-US" sz="1100" dirty="0"/>
              <a:t>, architecture superintendent, Itaú BBA. “This attention to customers’ needs requires a constant focus on improving our IT environment to become more efficient and responsive to change.” </a:t>
            </a:r>
            <a:endParaRPr lang="en-US" altLang="en-US" sz="1100" dirty="0">
              <a:ea typeface="Arial Unicode MS" pitchFamily="34" charset="-128"/>
              <a:cs typeface="Arial Unicode MS" pitchFamily="34" charset="-128"/>
            </a:endParaRPr>
          </a:p>
        </p:txBody>
      </p:sp>
      <p:sp>
        <p:nvSpPr>
          <p:cNvPr id="105477" name="Slide Number Placeholder 1"/>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300">
                <a:solidFill>
                  <a:schemeClr val="tx1"/>
                </a:solidFill>
                <a:latin typeface="Arial" pitchFamily="34" charset="0"/>
                <a:cs typeface="Arial" pitchFamily="34" charset="0"/>
              </a:defRPr>
            </a:lvl1pPr>
            <a:lvl2pPr marL="785372" indent="-302066" eaLnBrk="0" hangingPunct="0">
              <a:spcBef>
                <a:spcPct val="30000"/>
              </a:spcBef>
              <a:defRPr sz="1300">
                <a:solidFill>
                  <a:schemeClr val="tx1"/>
                </a:solidFill>
                <a:latin typeface="Arial" pitchFamily="34" charset="0"/>
                <a:cs typeface="Arial" pitchFamily="34" charset="0"/>
              </a:defRPr>
            </a:lvl2pPr>
            <a:lvl3pPr marL="1208265" indent="-241653" eaLnBrk="0" hangingPunct="0">
              <a:spcBef>
                <a:spcPct val="30000"/>
              </a:spcBef>
              <a:defRPr sz="1300">
                <a:solidFill>
                  <a:schemeClr val="tx1"/>
                </a:solidFill>
                <a:latin typeface="Arial" pitchFamily="34" charset="0"/>
                <a:cs typeface="Arial" pitchFamily="34" charset="0"/>
              </a:defRPr>
            </a:lvl3pPr>
            <a:lvl4pPr marL="1691571" indent="-241653" eaLnBrk="0" hangingPunct="0">
              <a:spcBef>
                <a:spcPct val="30000"/>
              </a:spcBef>
              <a:defRPr sz="1300">
                <a:solidFill>
                  <a:schemeClr val="tx1"/>
                </a:solidFill>
                <a:latin typeface="Arial" pitchFamily="34" charset="0"/>
                <a:cs typeface="Arial" pitchFamily="34" charset="0"/>
              </a:defRPr>
            </a:lvl4pPr>
            <a:lvl5pPr marL="2174878" indent="-241653" eaLnBrk="0" hangingPunct="0">
              <a:spcBef>
                <a:spcPct val="30000"/>
              </a:spcBef>
              <a:defRPr sz="1300">
                <a:solidFill>
                  <a:schemeClr val="tx1"/>
                </a:solidFill>
                <a:latin typeface="Arial" pitchFamily="34" charset="0"/>
                <a:cs typeface="Arial" pitchFamily="34" charset="0"/>
              </a:defRPr>
            </a:lvl5pPr>
            <a:lvl6pPr marL="2658184" indent="-241653" eaLnBrk="0" fontAlgn="base" hangingPunct="0">
              <a:spcBef>
                <a:spcPct val="30000"/>
              </a:spcBef>
              <a:spcAft>
                <a:spcPct val="0"/>
              </a:spcAft>
              <a:defRPr sz="1300">
                <a:solidFill>
                  <a:schemeClr val="tx1"/>
                </a:solidFill>
                <a:latin typeface="Arial" pitchFamily="34" charset="0"/>
                <a:cs typeface="Arial" pitchFamily="34" charset="0"/>
              </a:defRPr>
            </a:lvl6pPr>
            <a:lvl7pPr marL="3141490" indent="-241653" eaLnBrk="0" fontAlgn="base" hangingPunct="0">
              <a:spcBef>
                <a:spcPct val="30000"/>
              </a:spcBef>
              <a:spcAft>
                <a:spcPct val="0"/>
              </a:spcAft>
              <a:defRPr sz="1300">
                <a:solidFill>
                  <a:schemeClr val="tx1"/>
                </a:solidFill>
                <a:latin typeface="Arial" pitchFamily="34" charset="0"/>
                <a:cs typeface="Arial" pitchFamily="34" charset="0"/>
              </a:defRPr>
            </a:lvl7pPr>
            <a:lvl8pPr marL="3624796" indent="-241653" eaLnBrk="0" fontAlgn="base" hangingPunct="0">
              <a:spcBef>
                <a:spcPct val="30000"/>
              </a:spcBef>
              <a:spcAft>
                <a:spcPct val="0"/>
              </a:spcAft>
              <a:defRPr sz="1300">
                <a:solidFill>
                  <a:schemeClr val="tx1"/>
                </a:solidFill>
                <a:latin typeface="Arial" pitchFamily="34" charset="0"/>
                <a:cs typeface="Arial" pitchFamily="34" charset="0"/>
              </a:defRPr>
            </a:lvl8pPr>
            <a:lvl9pPr marL="4108102" indent="-241653" eaLnBrk="0" fontAlgn="base" hangingPunct="0">
              <a:spcBef>
                <a:spcPct val="30000"/>
              </a:spcBef>
              <a:spcAft>
                <a:spcPct val="0"/>
              </a:spcAft>
              <a:defRPr sz="1300">
                <a:solidFill>
                  <a:schemeClr val="tx1"/>
                </a:solidFill>
                <a:latin typeface="Arial" pitchFamily="34" charset="0"/>
                <a:cs typeface="Arial" pitchFamily="34" charset="0"/>
              </a:defRPr>
            </a:lvl9pPr>
          </a:lstStyle>
          <a:p>
            <a:pPr eaLnBrk="1" hangingPunct="1">
              <a:spcBef>
                <a:spcPct val="0"/>
              </a:spcBef>
            </a:pPr>
            <a:fld id="{17A58B8E-B0F8-4FC0-9F0F-3383FD93558F}" type="slidenum">
              <a:rPr lang="en-US" altLang="en-US" smtClean="0"/>
              <a:pPr eaLnBrk="1" hangingPunct="1">
                <a:spcBef>
                  <a:spcPct val="0"/>
                </a:spcBef>
              </a:pPr>
              <a:t>10</a:t>
            </a:fld>
            <a:endParaRPr lang="en-US"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0834" name="Rectangle 1"/>
          <p:cNvSpPr>
            <a:spLocks noGrp="1" noRot="1" noChangeAspect="1" noChangeArrowheads="1" noTextEdit="1"/>
          </p:cNvSpPr>
          <p:nvPr>
            <p:ph type="sldImg"/>
          </p:nvPr>
        </p:nvSpPr>
        <p:spPr>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0835" name="Text Box 2"/>
          <p:cNvSpPr txBox="1">
            <a:spLocks noChangeArrowheads="1"/>
          </p:cNvSpPr>
          <p:nvPr/>
        </p:nvSpPr>
        <p:spPr bwMode="auto">
          <a:xfrm>
            <a:off x="4145280" y="9121140"/>
            <a:ext cx="3169920" cy="480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3664" tIns="48706" rIns="93664" bIns="48706"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5pPr>
            <a:lvl6pPr marL="2514600" indent="-228600" eaLnBrk="0" fontAlgn="base" hangingPunct="0">
              <a:lnSpc>
                <a:spcPct val="9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6pPr>
            <a:lvl7pPr marL="2971800" indent="-228600" eaLnBrk="0" fontAlgn="base" hangingPunct="0">
              <a:lnSpc>
                <a:spcPct val="9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7pPr>
            <a:lvl8pPr marL="3429000" indent="-228600" eaLnBrk="0" fontAlgn="base" hangingPunct="0">
              <a:lnSpc>
                <a:spcPct val="9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8pPr>
            <a:lvl9pPr marL="3886200" indent="-228600" eaLnBrk="0" fontAlgn="base" hangingPunct="0">
              <a:lnSpc>
                <a:spcPct val="9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9pPr>
          </a:lstStyle>
          <a:p>
            <a:pPr algn="r" eaLnBrk="1" hangingPunct="1"/>
            <a:fld id="{963A2732-9E8E-40E2-808E-8EDE414C0606}" type="slidenum">
              <a:rPr lang="en-US" altLang="en-US" sz="1300">
                <a:solidFill>
                  <a:srgbClr val="000000"/>
                </a:solidFill>
                <a:cs typeface="Arial" pitchFamily="34" charset="0"/>
              </a:rPr>
              <a:pPr algn="r" eaLnBrk="1" hangingPunct="1"/>
              <a:t>11</a:t>
            </a:fld>
            <a:endParaRPr lang="en-US" altLang="en-US" sz="1300">
              <a:solidFill>
                <a:srgbClr val="000000"/>
              </a:solidFill>
              <a:cs typeface="Arial" pitchFamily="34" charset="0"/>
            </a:endParaRPr>
          </a:p>
        </p:txBody>
      </p:sp>
      <p:sp>
        <p:nvSpPr>
          <p:cNvPr id="120836" name="Text Box 3"/>
          <p:cNvSpPr>
            <a:spLocks noGrp="1" noChangeArrowheads="1"/>
          </p:cNvSpPr>
          <p:nvPr>
            <p:ph type="body" idx="1"/>
          </p:nvPr>
        </p:nvSpPr>
        <p:spPr>
          <a:xfrm>
            <a:off x="861907" y="4547236"/>
            <a:ext cx="5364480" cy="634412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90000"/>
              </a:lnSpc>
              <a:spcBef>
                <a:spcPts val="463"/>
              </a:spcBef>
              <a:tabLst>
                <a:tab pos="0" algn="l"/>
                <a:tab pos="474916" algn="l"/>
                <a:tab pos="951509" algn="l"/>
                <a:tab pos="1426424" algn="l"/>
                <a:tab pos="1903018" algn="l"/>
                <a:tab pos="2377934" algn="l"/>
                <a:tab pos="2854527" algn="l"/>
                <a:tab pos="3329442" algn="l"/>
                <a:tab pos="3806036" algn="l"/>
                <a:tab pos="4280952" algn="l"/>
                <a:tab pos="4757545" algn="l"/>
                <a:tab pos="5232460" algn="l"/>
                <a:tab pos="5709054" algn="l"/>
                <a:tab pos="6183969" algn="l"/>
                <a:tab pos="6660563" algn="l"/>
                <a:tab pos="7137157" algn="l"/>
                <a:tab pos="7612071" algn="l"/>
                <a:tab pos="8088665" algn="l"/>
                <a:tab pos="8563581" algn="l"/>
                <a:tab pos="9040174" algn="l"/>
                <a:tab pos="9515089" algn="l"/>
              </a:tabLst>
            </a:pPr>
            <a:r>
              <a:rPr lang="en-US" altLang="en-US" sz="1100">
                <a:ea typeface="Arial Unicode MS" pitchFamily="34" charset="-128"/>
                <a:cs typeface="Arial Unicode MS" pitchFamily="34" charset="-128"/>
              </a:rPr>
              <a:t>Speaker notes:</a:t>
            </a:r>
          </a:p>
          <a:p>
            <a:pPr>
              <a:lnSpc>
                <a:spcPct val="90000"/>
              </a:lnSpc>
              <a:spcBef>
                <a:spcPts val="463"/>
              </a:spcBef>
              <a:tabLst>
                <a:tab pos="0" algn="l"/>
                <a:tab pos="474916" algn="l"/>
                <a:tab pos="951509" algn="l"/>
                <a:tab pos="1426424" algn="l"/>
                <a:tab pos="1903018" algn="l"/>
                <a:tab pos="2377934" algn="l"/>
                <a:tab pos="2854527" algn="l"/>
                <a:tab pos="3329442" algn="l"/>
                <a:tab pos="3806036" algn="l"/>
                <a:tab pos="4280952" algn="l"/>
                <a:tab pos="4757545" algn="l"/>
                <a:tab pos="5232460" algn="l"/>
                <a:tab pos="5709054" algn="l"/>
                <a:tab pos="6183969" algn="l"/>
                <a:tab pos="6660563" algn="l"/>
                <a:tab pos="7137157" algn="l"/>
                <a:tab pos="7612071" algn="l"/>
                <a:tab pos="8088665" algn="l"/>
                <a:tab pos="8563581" algn="l"/>
                <a:tab pos="9040174" algn="l"/>
                <a:tab pos="9515089" algn="l"/>
              </a:tabLst>
            </a:pPr>
            <a:r>
              <a:rPr lang="en-US" altLang="en-US" sz="1100">
                <a:ea typeface="Arial Unicode MS" pitchFamily="34" charset="-128"/>
                <a:cs typeface="Arial Unicode MS" pitchFamily="34" charset="-128"/>
              </a:rPr>
              <a:t>Client Name: SIBRA GmbH</a:t>
            </a:r>
          </a:p>
          <a:p>
            <a:pPr>
              <a:lnSpc>
                <a:spcPct val="90000"/>
              </a:lnSpc>
              <a:spcBef>
                <a:spcPts val="463"/>
              </a:spcBef>
              <a:buSzPct val="45000"/>
              <a:tabLst>
                <a:tab pos="0" algn="l"/>
                <a:tab pos="474916" algn="l"/>
                <a:tab pos="951509" algn="l"/>
                <a:tab pos="1426424" algn="l"/>
                <a:tab pos="1903018" algn="l"/>
                <a:tab pos="2377934" algn="l"/>
                <a:tab pos="2854527" algn="l"/>
                <a:tab pos="3329442" algn="l"/>
                <a:tab pos="3806036" algn="l"/>
                <a:tab pos="4280952" algn="l"/>
                <a:tab pos="4757545" algn="l"/>
                <a:tab pos="5232460" algn="l"/>
                <a:tab pos="5709054" algn="l"/>
                <a:tab pos="6183969" algn="l"/>
                <a:tab pos="6660563" algn="l"/>
                <a:tab pos="7137157" algn="l"/>
                <a:tab pos="7612071" algn="l"/>
                <a:tab pos="8088665" algn="l"/>
                <a:tab pos="8563581" algn="l"/>
                <a:tab pos="9040174" algn="l"/>
                <a:tab pos="9515089" algn="l"/>
              </a:tabLst>
            </a:pPr>
            <a:r>
              <a:rPr lang="en-US" altLang="en-US" sz="1100">
                <a:ea typeface="Arial Unicode MS" pitchFamily="34" charset="-128"/>
                <a:cs typeface="Arial Unicode MS" pitchFamily="34" charset="-128"/>
              </a:rPr>
              <a:t>Case study Link: http://www-01.ibm.com/software/success/cssdb.nsf/cs/RNAE-968DU7?OpenDocument&amp;Site=corp&amp;ref=crdb</a:t>
            </a:r>
          </a:p>
          <a:p>
            <a:pPr>
              <a:lnSpc>
                <a:spcPct val="90000"/>
              </a:lnSpc>
              <a:spcBef>
                <a:spcPts val="463"/>
              </a:spcBef>
              <a:tabLst>
                <a:tab pos="0" algn="l"/>
                <a:tab pos="474916" algn="l"/>
                <a:tab pos="951509" algn="l"/>
                <a:tab pos="1426424" algn="l"/>
                <a:tab pos="1903018" algn="l"/>
                <a:tab pos="2377934" algn="l"/>
                <a:tab pos="2854527" algn="l"/>
                <a:tab pos="3329442" algn="l"/>
                <a:tab pos="3806036" algn="l"/>
                <a:tab pos="4280952" algn="l"/>
                <a:tab pos="4757545" algn="l"/>
                <a:tab pos="5232460" algn="l"/>
                <a:tab pos="5709054" algn="l"/>
                <a:tab pos="6183969" algn="l"/>
                <a:tab pos="6660563" algn="l"/>
                <a:tab pos="7137157" algn="l"/>
                <a:tab pos="7612071" algn="l"/>
                <a:tab pos="8088665" algn="l"/>
                <a:tab pos="8563581" algn="l"/>
                <a:tab pos="9040174" algn="l"/>
                <a:tab pos="9515089" algn="l"/>
              </a:tabLst>
            </a:pPr>
            <a:r>
              <a:rPr lang="en-US" altLang="en-US" sz="1100">
                <a:ea typeface="Arial Unicode MS" pitchFamily="34" charset="-128"/>
                <a:cs typeface="Arial Unicode MS" pitchFamily="34" charset="-128"/>
              </a:rPr>
              <a:t>Pull Quote: </a:t>
            </a:r>
            <a:r>
              <a:rPr lang="en-US" altLang="en-US" sz="1100" i="1">
                <a:solidFill>
                  <a:srgbClr val="000000"/>
                </a:solidFill>
                <a:ea typeface="MS PGothic" pitchFamily="34" charset="-128"/>
              </a:rPr>
              <a:t>"With Rational Asset Analyzer, you can see all the statements that are affected and the complexity of the required changes. You can minimize project risk, and the project planning is nearly perfect.… So the project will be within budget and on time." - Eberhard Ramm, owner and chief executive officer, SIBRA</a:t>
            </a:r>
            <a:r>
              <a:rPr lang="en-US" altLang="en-US" sz="1000"/>
              <a:t> </a:t>
            </a:r>
            <a:endParaRPr lang="en-US" altLang="en-US" sz="1100" i="1">
              <a:ea typeface="Arial Unicode MS" pitchFamily="34" charset="-128"/>
              <a:cs typeface="Arial Unicode MS" pitchFamily="34" charset="-128"/>
            </a:endParaRPr>
          </a:p>
          <a:p>
            <a:pPr eaLnBrk="1" hangingPunct="1">
              <a:lnSpc>
                <a:spcPct val="90000"/>
              </a:lnSpc>
              <a:spcBef>
                <a:spcPct val="0"/>
              </a:spcBef>
              <a:tabLst>
                <a:tab pos="0" algn="l"/>
                <a:tab pos="474916" algn="l"/>
                <a:tab pos="951509" algn="l"/>
                <a:tab pos="1426424" algn="l"/>
                <a:tab pos="1903018" algn="l"/>
                <a:tab pos="2377934" algn="l"/>
                <a:tab pos="2854527" algn="l"/>
                <a:tab pos="3329442" algn="l"/>
                <a:tab pos="3806036" algn="l"/>
                <a:tab pos="4280952" algn="l"/>
                <a:tab pos="4757545" algn="l"/>
                <a:tab pos="5232460" algn="l"/>
                <a:tab pos="5709054" algn="l"/>
                <a:tab pos="6183969" algn="l"/>
                <a:tab pos="6660563" algn="l"/>
                <a:tab pos="7137157" algn="l"/>
                <a:tab pos="7612071" algn="l"/>
                <a:tab pos="8088665" algn="l"/>
                <a:tab pos="8563581" algn="l"/>
                <a:tab pos="9040174" algn="l"/>
                <a:tab pos="9515089" algn="l"/>
              </a:tabLst>
            </a:pPr>
            <a:r>
              <a:rPr lang="en-US" altLang="en-US" sz="1100">
                <a:ea typeface="Arial Unicode MS" pitchFamily="34" charset="-128"/>
                <a:cs typeface="Arial Unicode MS" pitchFamily="34" charset="-128"/>
              </a:rPr>
              <a:t>Company Background: </a:t>
            </a:r>
            <a:r>
              <a:rPr lang="en-US" altLang="en-US" sz="1100"/>
              <a:t>Founded in 1980, SIBRA GmbH provides a broad range of technology services, including development, consulting, project management, research, analysis and design. Located in Gröbenzell, Germany, near Munich, the company has proven expertise working with various operating systems, databases, programming languages and network protocols.</a:t>
            </a:r>
          </a:p>
          <a:p>
            <a:pPr>
              <a:lnSpc>
                <a:spcPct val="90000"/>
              </a:lnSpc>
              <a:tabLst>
                <a:tab pos="0" algn="l"/>
                <a:tab pos="474916" algn="l"/>
                <a:tab pos="951509" algn="l"/>
                <a:tab pos="1426424" algn="l"/>
                <a:tab pos="1903018" algn="l"/>
                <a:tab pos="2377934" algn="l"/>
                <a:tab pos="2854527" algn="l"/>
                <a:tab pos="3329442" algn="l"/>
                <a:tab pos="3806036" algn="l"/>
                <a:tab pos="4280952" algn="l"/>
                <a:tab pos="4757545" algn="l"/>
                <a:tab pos="5232460" algn="l"/>
                <a:tab pos="5709054" algn="l"/>
                <a:tab pos="6183969" algn="l"/>
                <a:tab pos="6660563" algn="l"/>
                <a:tab pos="7137157" algn="l"/>
                <a:tab pos="7612071" algn="l"/>
                <a:tab pos="8088665" algn="l"/>
                <a:tab pos="8563581" algn="l"/>
                <a:tab pos="9040174" algn="l"/>
                <a:tab pos="9515089" algn="l"/>
              </a:tabLst>
            </a:pPr>
            <a:r>
              <a:rPr lang="en-US" altLang="en-US" sz="1100">
                <a:ea typeface="Arial Unicode MS" pitchFamily="34" charset="-128"/>
                <a:cs typeface="Arial Unicode MS" pitchFamily="34" charset="-128"/>
              </a:rPr>
              <a:t>Solution Components:  </a:t>
            </a:r>
            <a:r>
              <a:rPr lang="en-US" altLang="en-US" sz="1100"/>
              <a:t>Software: </a:t>
            </a:r>
            <a:r>
              <a:rPr lang="en-US" altLang="en-US" sz="1100">
                <a:hlinkClick r:id="rId3"/>
              </a:rPr>
              <a:t>Rational Asset Analyzer for System z</a:t>
            </a:r>
            <a:r>
              <a:rPr lang="en-US" altLang="en-US" sz="1100"/>
              <a:t>, </a:t>
            </a:r>
            <a:r>
              <a:rPr lang="en-US" altLang="en-US" sz="1100">
                <a:hlinkClick r:id="rId4"/>
              </a:rPr>
              <a:t>Rational Developer for System z</a:t>
            </a:r>
            <a:endParaRPr lang="en-US" altLang="en-US" sz="1100">
              <a:ea typeface="MS PGothic" pitchFamily="34" charset="-128"/>
            </a:endParaRPr>
          </a:p>
          <a:p>
            <a:pPr>
              <a:lnSpc>
                <a:spcPct val="90000"/>
              </a:lnSpc>
              <a:tabLst>
                <a:tab pos="0" algn="l"/>
                <a:tab pos="474916" algn="l"/>
                <a:tab pos="951509" algn="l"/>
                <a:tab pos="1426424" algn="l"/>
                <a:tab pos="1903018" algn="l"/>
                <a:tab pos="2377934" algn="l"/>
                <a:tab pos="2854527" algn="l"/>
                <a:tab pos="3329442" algn="l"/>
                <a:tab pos="3806036" algn="l"/>
                <a:tab pos="4280952" algn="l"/>
                <a:tab pos="4757545" algn="l"/>
                <a:tab pos="5232460" algn="l"/>
                <a:tab pos="5709054" algn="l"/>
                <a:tab pos="6183969" algn="l"/>
                <a:tab pos="6660563" algn="l"/>
                <a:tab pos="7137157" algn="l"/>
                <a:tab pos="7612071" algn="l"/>
                <a:tab pos="8088665" algn="l"/>
                <a:tab pos="8563581" algn="l"/>
                <a:tab pos="9040174" algn="l"/>
                <a:tab pos="9515089" algn="l"/>
              </a:tabLst>
            </a:pPr>
            <a:r>
              <a:rPr lang="en-US" altLang="en-US" sz="1100">
                <a:ea typeface="Arial Unicode MS" pitchFamily="34" charset="-128"/>
                <a:cs typeface="Arial Unicode MS" pitchFamily="34" charset="-128"/>
              </a:rPr>
              <a:t>The need: </a:t>
            </a:r>
            <a:r>
              <a:rPr lang="en-US" altLang="en-US" sz="1100"/>
              <a:t>SIBRA has worked with a major manufacturer for more than 10 years, providing support for the company’s mainframe computers, compilers, databases and development environments. Around 1978, the manufacturer established four-digit serial numbers for its products. But when the company approached its 8,000th model, it realized it was going to run out of available serial numbers. “Now they are nearly at 8,000, so they have to do something to extend the serial number field,” says Eberhard Ramm, owner and chief executive officer at SIBRA. However, the manufacturers’ more than 7,000 mainframe programs all include references to this serial number, so changing it required significant analysis and planning. The manufacturer asked SIBRA to acquire an appropriate source code analyzer tool that it could use to identify all instances of the serial number in its mainframe applications, as well as its IBM® DB2® data servers and IBM Information Management System databases.</a:t>
            </a:r>
            <a:endParaRPr lang="en-US" altLang="en-US" sz="1100">
              <a:ea typeface="Arial Unicode MS" pitchFamily="34" charset="-128"/>
              <a:cs typeface="Arial Unicode MS" pitchFamily="34" charset="-128"/>
            </a:endParaRPr>
          </a:p>
          <a:p>
            <a:pPr>
              <a:lnSpc>
                <a:spcPct val="90000"/>
              </a:lnSpc>
              <a:spcBef>
                <a:spcPts val="463"/>
              </a:spcBef>
              <a:tabLst>
                <a:tab pos="0" algn="l"/>
                <a:tab pos="474916" algn="l"/>
                <a:tab pos="951509" algn="l"/>
                <a:tab pos="1426424" algn="l"/>
                <a:tab pos="1903018" algn="l"/>
                <a:tab pos="2377934" algn="l"/>
                <a:tab pos="2854527" algn="l"/>
                <a:tab pos="3329442" algn="l"/>
                <a:tab pos="3806036" algn="l"/>
                <a:tab pos="4280952" algn="l"/>
                <a:tab pos="4757545" algn="l"/>
                <a:tab pos="5232460" algn="l"/>
                <a:tab pos="5709054" algn="l"/>
                <a:tab pos="6183969" algn="l"/>
                <a:tab pos="6660563" algn="l"/>
                <a:tab pos="7137157" algn="l"/>
                <a:tab pos="7612071" algn="l"/>
                <a:tab pos="8088665" algn="l"/>
                <a:tab pos="8563581" algn="l"/>
                <a:tab pos="9040174" algn="l"/>
                <a:tab pos="9515089" algn="l"/>
              </a:tabLst>
            </a:pPr>
            <a:r>
              <a:rPr lang="en-US" altLang="en-US" sz="1100">
                <a:ea typeface="MS PGothic" pitchFamily="34" charset="-128"/>
              </a:rPr>
              <a:t>The transformation:  </a:t>
            </a:r>
            <a:r>
              <a:rPr lang="en-US" altLang="en-US" sz="1100"/>
              <a:t>SIBRA and the manufacturer performed a market analysis and found two potential products, submitting questionnaires to two companies: IBM and EZLegacy. Based on questionnaire results, SIBRA recommended that the company use IBM Rational® Asset Analyzer for System z® software to address its serial number extension. Rational Asset Analyzer for System z software provides built-in support for the DB2 data servers and Information Management System databases. Plus, IBM offered support for job control language (JCL) and the compilers that the company uses. “In Java, you have these tools everywhere, but not on the mainframe. The mainframe, with COBOL, with PL/1, with Assembler, it’s difficult to find powerful and large-scale tools,” says Ramm. Using Rational Asset Analyzer for System z software to do an impact analysis helps developers, in just a few minutes, get an overview of the dependencies and details involved in making an update such as the serial number extension. “A developer can then choose a variable declaration that he knows represents the serial number and start an impact analysis,” says Ramm. “This returns all the programs, variables/fields and subsystem items that interact with the developer’s chosen variable.”</a:t>
            </a:r>
            <a:r>
              <a:rPr lang="en-US" altLang="en-US" sz="1100">
                <a:solidFill>
                  <a:srgbClr val="808080"/>
                </a:solidFill>
                <a:ea typeface="Arial Unicode MS" pitchFamily="34" charset="-128"/>
                <a:cs typeface="Arial Unicode MS" pitchFamily="34" charset="-128"/>
              </a:rPr>
              <a:t> </a:t>
            </a:r>
          </a:p>
          <a:p>
            <a:pPr>
              <a:lnSpc>
                <a:spcPct val="90000"/>
              </a:lnSpc>
              <a:spcBef>
                <a:spcPts val="463"/>
              </a:spcBef>
              <a:tabLst>
                <a:tab pos="0" algn="l"/>
                <a:tab pos="474916" algn="l"/>
                <a:tab pos="951509" algn="l"/>
                <a:tab pos="1426424" algn="l"/>
                <a:tab pos="1903018" algn="l"/>
                <a:tab pos="2377934" algn="l"/>
                <a:tab pos="2854527" algn="l"/>
                <a:tab pos="3329442" algn="l"/>
                <a:tab pos="3806036" algn="l"/>
                <a:tab pos="4280952" algn="l"/>
                <a:tab pos="4757545" algn="l"/>
                <a:tab pos="5232460" algn="l"/>
                <a:tab pos="5709054" algn="l"/>
                <a:tab pos="6183969" algn="l"/>
                <a:tab pos="6660563" algn="l"/>
                <a:tab pos="7137157" algn="l"/>
                <a:tab pos="7612071" algn="l"/>
                <a:tab pos="8088665" algn="l"/>
                <a:tab pos="8563581" algn="l"/>
                <a:tab pos="9040174" algn="l"/>
                <a:tab pos="9515089" algn="l"/>
              </a:tabLst>
            </a:pPr>
            <a:r>
              <a:rPr lang="en-US" altLang="en-US" sz="1100">
                <a:ea typeface="Arial Unicode MS" pitchFamily="34" charset="-128"/>
                <a:cs typeface="Arial Unicode MS" pitchFamily="34" charset="-128"/>
              </a:rPr>
              <a:t>The benefit: i</a:t>
            </a:r>
            <a:r>
              <a:rPr lang="en-US" altLang="en-US" sz="1100"/>
              <a:t>n approximately three weeks, SIBRA gathered a comprehensive inventory of the applications that the serial number extension affected. Rational Asset Analyzer for System z software stored and managed all the information gathered on a central DB2 data server, where developers from across the enterprise could access it. Then, within four weeks and working on weekends only, SIBRA performed the initial load of the repository, scanning approximately 7,200 programming language one (PL/1) programs; 100 assembler language programs; a few COBOL programs; DB2 data servers; Information Management System databases and transactions; and all referenced Include, Copy and Macro libraries. Finally, SIBRA scanned a batch of JCL files including 6,000 jobs. “Rational Asset Analyzer for System z software automatically scans the source programs and subsystems on System z and stores the meta information in a DB2 repository. Additionally, we use the Rational Asset Analyzer batch interface to send a scan request for each changed and released program to keep the repository current,” says Ramm. “With Rational Asset Analyzer, you can see all the statements that are affected and the complexity of the required changes. You can minimize project risk, and the project planning is nearly perfect. You do not forget anything. So the project will be within budget and on time.”</a:t>
            </a:r>
            <a:br>
              <a:rPr lang="en-US" altLang="en-US" sz="1100"/>
            </a:br>
            <a:r>
              <a:rPr lang="en-US" altLang="en-US" sz="1100"/>
              <a:t>After identifying the code changes, developers can then use IBM Rational Developer for System z software to change the actual code. Eclipse technology-based interfaces between Rational Asset Analyzer for System z and Rational Developer for System z software help developers make these code changes using the same user interface, through an integrated Eclipse workspace. Using Rational Asset Analyzer for System z software, SIBRA was able to update the serial number in a prototype scenario approximately 50 percent faster than it would have using other tools. Performing the analysis manually would have taken 10 to 20 times longer than it did using the Rational software, and the manual approach would have introduced more risk and yielded a less thorough result. Ramm anticipates that the manufacturers’ developers will have ample opportunity to use the Rational Asset Analyzer for System z application in the future. “Sometimes we use it for diagnosis or to find errors,” he says, “because when you have a problem with a field in the program, you can look to see where it’s used, which programs and which statements. You’ll see where the program is going wrong. The tool is very powerful. You can search for nearly everything.”</a:t>
            </a:r>
            <a:endParaRPr lang="en-US" altLang="en-US" sz="1100">
              <a:ea typeface="Arial Unicode MS" pitchFamily="34" charset="-128"/>
              <a:cs typeface="Arial Unicode MS" pitchFamily="34" charset="-128"/>
            </a:endParaRPr>
          </a:p>
        </p:txBody>
      </p:sp>
      <p:sp>
        <p:nvSpPr>
          <p:cNvPr id="120837" name="Slide Number Placeholder 1"/>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300">
                <a:solidFill>
                  <a:schemeClr val="hlink"/>
                </a:solidFill>
                <a:latin typeface="Arial" pitchFamily="34" charset="0"/>
              </a:defRPr>
            </a:lvl1pPr>
            <a:lvl2pPr marL="785372" indent="-302066" eaLnBrk="0" hangingPunct="0">
              <a:defRPr sz="2300">
                <a:solidFill>
                  <a:schemeClr val="hlink"/>
                </a:solidFill>
                <a:latin typeface="Arial" pitchFamily="34" charset="0"/>
              </a:defRPr>
            </a:lvl2pPr>
            <a:lvl3pPr marL="1208265" indent="-241653" eaLnBrk="0" hangingPunct="0">
              <a:defRPr sz="2300">
                <a:solidFill>
                  <a:schemeClr val="hlink"/>
                </a:solidFill>
                <a:latin typeface="Arial" pitchFamily="34" charset="0"/>
              </a:defRPr>
            </a:lvl3pPr>
            <a:lvl4pPr marL="1691571" indent="-241653" eaLnBrk="0" hangingPunct="0">
              <a:defRPr sz="2300">
                <a:solidFill>
                  <a:schemeClr val="hlink"/>
                </a:solidFill>
                <a:latin typeface="Arial" pitchFamily="34" charset="0"/>
              </a:defRPr>
            </a:lvl4pPr>
            <a:lvl5pPr marL="2174878" indent="-241653" eaLnBrk="0" hangingPunct="0">
              <a:defRPr sz="2300">
                <a:solidFill>
                  <a:schemeClr val="hlink"/>
                </a:solidFill>
                <a:latin typeface="Arial" pitchFamily="34" charset="0"/>
              </a:defRPr>
            </a:lvl5pPr>
            <a:lvl6pPr marL="2658184" indent="-241653" eaLnBrk="0" fontAlgn="base" hangingPunct="0">
              <a:lnSpc>
                <a:spcPct val="90000"/>
              </a:lnSpc>
              <a:spcBef>
                <a:spcPct val="0"/>
              </a:spcBef>
              <a:spcAft>
                <a:spcPct val="0"/>
              </a:spcAft>
              <a:defRPr sz="2300">
                <a:solidFill>
                  <a:schemeClr val="hlink"/>
                </a:solidFill>
                <a:latin typeface="Arial" pitchFamily="34" charset="0"/>
              </a:defRPr>
            </a:lvl6pPr>
            <a:lvl7pPr marL="3141490" indent="-241653" eaLnBrk="0" fontAlgn="base" hangingPunct="0">
              <a:lnSpc>
                <a:spcPct val="90000"/>
              </a:lnSpc>
              <a:spcBef>
                <a:spcPct val="0"/>
              </a:spcBef>
              <a:spcAft>
                <a:spcPct val="0"/>
              </a:spcAft>
              <a:defRPr sz="2300">
                <a:solidFill>
                  <a:schemeClr val="hlink"/>
                </a:solidFill>
                <a:latin typeface="Arial" pitchFamily="34" charset="0"/>
              </a:defRPr>
            </a:lvl7pPr>
            <a:lvl8pPr marL="3624796" indent="-241653" eaLnBrk="0" fontAlgn="base" hangingPunct="0">
              <a:lnSpc>
                <a:spcPct val="90000"/>
              </a:lnSpc>
              <a:spcBef>
                <a:spcPct val="0"/>
              </a:spcBef>
              <a:spcAft>
                <a:spcPct val="0"/>
              </a:spcAft>
              <a:defRPr sz="2300">
                <a:solidFill>
                  <a:schemeClr val="hlink"/>
                </a:solidFill>
                <a:latin typeface="Arial" pitchFamily="34" charset="0"/>
              </a:defRPr>
            </a:lvl8pPr>
            <a:lvl9pPr marL="4108102" indent="-241653" eaLnBrk="0" fontAlgn="base" hangingPunct="0">
              <a:lnSpc>
                <a:spcPct val="90000"/>
              </a:lnSpc>
              <a:spcBef>
                <a:spcPct val="0"/>
              </a:spcBef>
              <a:spcAft>
                <a:spcPct val="0"/>
              </a:spcAft>
              <a:defRPr sz="2300">
                <a:solidFill>
                  <a:schemeClr val="hlink"/>
                </a:solidFill>
                <a:latin typeface="Arial" pitchFamily="34" charset="0"/>
              </a:defRPr>
            </a:lvl9pPr>
          </a:lstStyle>
          <a:p>
            <a:pPr eaLnBrk="1" hangingPunct="1"/>
            <a:fld id="{9D00B68A-6CE5-41CA-B7A2-B8C4AC889DCC}" type="slidenum">
              <a:rPr lang="en-US" altLang="en-US" sz="1300">
                <a:solidFill>
                  <a:schemeClr val="tx1"/>
                </a:solidFill>
              </a:rPr>
              <a:pPr eaLnBrk="1" hangingPunct="1"/>
              <a:t>11</a:t>
            </a:fld>
            <a:endParaRPr lang="en-US" altLang="en-US" sz="1300">
              <a:solidFill>
                <a:schemeClr val="tx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3906" name="Rectangle 1"/>
          <p:cNvSpPr>
            <a:spLocks noGrp="1" noRot="1" noChangeAspect="1" noChangeArrowheads="1" noTextEdit="1"/>
          </p:cNvSpPr>
          <p:nvPr>
            <p:ph type="sldImg"/>
          </p:nvPr>
        </p:nvSpPr>
        <p:spPr>
          <a:ln/>
        </p:spPr>
      </p:sp>
      <p:sp>
        <p:nvSpPr>
          <p:cNvPr id="123907" name="Text Box 2"/>
          <p:cNvSpPr txBox="1">
            <a:spLocks noChangeArrowheads="1"/>
          </p:cNvSpPr>
          <p:nvPr/>
        </p:nvSpPr>
        <p:spPr bwMode="auto">
          <a:xfrm>
            <a:off x="4145280" y="9121140"/>
            <a:ext cx="3169920" cy="48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lIns="93664" tIns="48706" rIns="93664" bIns="48706" anchor="b"/>
          <a:lstStyle>
            <a:lvl1pPr defTabSz="449263"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1pPr>
            <a:lvl2pPr marL="742950" indent="-285750" defTabSz="449263"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2pPr>
            <a:lvl3pPr marL="1143000" indent="-228600" defTabSz="449263"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3pPr>
            <a:lvl4pPr marL="1600200" indent="-228600" defTabSz="449263"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4pPr>
            <a:lvl5pPr marL="2057400" indent="-228600" defTabSz="449263"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5pPr>
            <a:lvl6pPr marL="2514600" indent="-228600" defTabSz="449263" eaLnBrk="0" fontAlgn="base" hangingPunct="0">
              <a:lnSpc>
                <a:spcPct val="9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6pPr>
            <a:lvl7pPr marL="2971800" indent="-228600" defTabSz="449263" eaLnBrk="0" fontAlgn="base" hangingPunct="0">
              <a:lnSpc>
                <a:spcPct val="9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7pPr>
            <a:lvl8pPr marL="3429000" indent="-228600" defTabSz="449263" eaLnBrk="0" fontAlgn="base" hangingPunct="0">
              <a:lnSpc>
                <a:spcPct val="9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8pPr>
            <a:lvl9pPr marL="3886200" indent="-228600" defTabSz="449263" eaLnBrk="0" fontAlgn="base" hangingPunct="0">
              <a:lnSpc>
                <a:spcPct val="9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9pPr>
          </a:lstStyle>
          <a:p>
            <a:pPr algn="r" eaLnBrk="1" hangingPunct="1">
              <a:lnSpc>
                <a:spcPct val="100000"/>
              </a:lnSpc>
              <a:buSzPct val="100000"/>
            </a:pPr>
            <a:fld id="{208DD982-EEB7-42C6-81A8-94A8317AF565}" type="slidenum">
              <a:rPr lang="en-US" altLang="en-US" sz="1300">
                <a:solidFill>
                  <a:srgbClr val="000000"/>
                </a:solidFill>
                <a:cs typeface="Arial" pitchFamily="34" charset="0"/>
              </a:rPr>
              <a:pPr algn="r" eaLnBrk="1" hangingPunct="1">
                <a:lnSpc>
                  <a:spcPct val="100000"/>
                </a:lnSpc>
                <a:buSzPct val="100000"/>
              </a:pPr>
              <a:t>12</a:t>
            </a:fld>
            <a:endParaRPr lang="en-US" altLang="en-US" sz="1300">
              <a:solidFill>
                <a:srgbClr val="000000"/>
              </a:solidFill>
              <a:cs typeface="Arial" pitchFamily="34" charset="0"/>
            </a:endParaRPr>
          </a:p>
        </p:txBody>
      </p:sp>
      <p:sp>
        <p:nvSpPr>
          <p:cNvPr id="8197" name="Text Box 3"/>
          <p:cNvSpPr>
            <a:spLocks noGrp="1" noChangeArrowheads="1"/>
          </p:cNvSpPr>
          <p:nvPr>
            <p:ph type="body" idx="1"/>
          </p:nvPr>
        </p:nvSpPr>
        <p:spPr>
          <a:xfrm>
            <a:off x="861907" y="4498896"/>
            <a:ext cx="5364480" cy="6345793"/>
          </a:xfrm>
        </p:spPr>
        <p:txBody>
          <a:bodyPr/>
          <a:lstStyle/>
          <a:p>
            <a:pPr>
              <a:spcBef>
                <a:spcPts val="1494"/>
              </a:spcBef>
            </a:pPr>
            <a:r>
              <a:rPr lang="en-US" altLang="en-US" sz="1100">
                <a:ea typeface="Arial Unicode MS" pitchFamily="34" charset="-128"/>
                <a:cs typeface="Tahoma" pitchFamily="34" charset="0"/>
              </a:rPr>
              <a:t>Client Name: </a:t>
            </a:r>
            <a:r>
              <a:rPr lang="en-IN" altLang="en-US" sz="1100">
                <a:ea typeface="Arial Unicode MS" pitchFamily="34" charset="-128"/>
                <a:cs typeface="Tahoma" pitchFamily="34" charset="0"/>
              </a:rPr>
              <a:t>VP SECURITIES A/S cuts costs with modern development tools</a:t>
            </a:r>
            <a:endParaRPr lang="en-US" altLang="en-US" sz="1100">
              <a:ea typeface="Arial Unicode MS" pitchFamily="34" charset="-128"/>
              <a:cs typeface="Tahoma" pitchFamily="34" charset="0"/>
            </a:endParaRPr>
          </a:p>
          <a:p>
            <a:pPr>
              <a:spcBef>
                <a:spcPts val="1494"/>
              </a:spcBef>
            </a:pPr>
            <a:r>
              <a:rPr lang="en-US" altLang="en-US" sz="1100">
                <a:ea typeface="Arial Unicode MS" pitchFamily="34" charset="-128"/>
                <a:cs typeface="Tahoma" pitchFamily="34" charset="0"/>
              </a:rPr>
              <a:t>Case study Link: http://www.ibm.com/common/ssi/cgi-bin/ssialias?subtype=AB&amp;infotype=PM&amp;appname=SWGE_RA_RA_USEN&amp;htmlfid=RAC14319USEN&amp;attachment=RAC14319USEN.PDF</a:t>
            </a:r>
          </a:p>
          <a:p>
            <a:pPr>
              <a:spcBef>
                <a:spcPts val="1494"/>
              </a:spcBef>
            </a:pPr>
            <a:r>
              <a:rPr lang="en-US" altLang="en-US" sz="1100">
                <a:ea typeface="Arial Unicode MS" pitchFamily="34" charset="-128"/>
                <a:cs typeface="Tahoma" pitchFamily="34" charset="0"/>
              </a:rPr>
              <a:t>Pull Quote:</a:t>
            </a:r>
          </a:p>
          <a:p>
            <a:r>
              <a:rPr lang="en-US" altLang="en-US" i="1" smtClean="0">
                <a:ea typeface="Arial Unicode MS" pitchFamily="34" charset="-128"/>
                <a:cs typeface="Tahoma" pitchFamily="34" charset="0"/>
              </a:rPr>
              <a:t>“The acceptance of this new environment was measured in weeks, and that impressed us all.”</a:t>
            </a:r>
            <a:endParaRPr lang="en-IN" altLang="en-US" i="1" smtClean="0">
              <a:ea typeface="Arial Unicode MS" pitchFamily="34" charset="-128"/>
              <a:cs typeface="Tahoma" pitchFamily="34" charset="0"/>
            </a:endParaRPr>
          </a:p>
          <a:p>
            <a:r>
              <a:rPr lang="en-US" altLang="en-US" i="1">
                <a:ea typeface="Arial Unicode MS" pitchFamily="34" charset="-128"/>
                <a:cs typeface="Tahoma" pitchFamily="34" charset="0"/>
              </a:rPr>
              <a:t>—Kim Reinert, head of methods and architecture, VP SECURITIES A/S</a:t>
            </a:r>
          </a:p>
          <a:p>
            <a:r>
              <a:rPr lang="en-US" altLang="en-US" sz="1100">
                <a:ea typeface="Arial Unicode MS" pitchFamily="34" charset="-128"/>
                <a:cs typeface="Tahoma" pitchFamily="34" charset="0"/>
              </a:rPr>
              <a:t>Company Background:</a:t>
            </a:r>
          </a:p>
          <a:p>
            <a:pPr>
              <a:spcBef>
                <a:spcPts val="1494"/>
              </a:spcBef>
            </a:pPr>
            <a:r>
              <a:rPr lang="en-IN" altLang="en-US" sz="1100">
                <a:ea typeface="Arial Unicode MS" pitchFamily="34" charset="-128"/>
                <a:cs typeface="Tahoma" pitchFamily="34" charset="0"/>
              </a:rPr>
              <a:t>VP SECURITIES A/S is a financial services company offering innovative solutions and expertise in the field of securities and investor administration. A privately held company, VP is one of the leading providers of securities and investor services in Denmark and also offers its services globally. The company is an approved Central Securities Depository (CSD) in Denmark and Luxembourg, providing access to a long line of international markets through collaboration with other securities depositories.</a:t>
            </a:r>
          </a:p>
          <a:p>
            <a:pPr>
              <a:spcBef>
                <a:spcPts val="1494"/>
              </a:spcBef>
            </a:pPr>
            <a:r>
              <a:rPr lang="en-US" altLang="en-US" sz="1100">
                <a:ea typeface="Arial Unicode MS" pitchFamily="34" charset="-128"/>
                <a:cs typeface="Tahoma" pitchFamily="34" charset="0"/>
              </a:rPr>
              <a:t>Solution components:</a:t>
            </a:r>
          </a:p>
          <a:p>
            <a:pPr>
              <a:spcBef>
                <a:spcPct val="0"/>
              </a:spcBef>
            </a:pPr>
            <a:r>
              <a:rPr lang="en-US" altLang="en-US" b="1" smtClean="0">
                <a:ea typeface="Arial Unicode MS" pitchFamily="34" charset="-128"/>
                <a:cs typeface="Tahoma" pitchFamily="34" charset="0"/>
              </a:rPr>
              <a:t>Software</a:t>
            </a:r>
          </a:p>
          <a:p>
            <a:pPr>
              <a:spcBef>
                <a:spcPct val="0"/>
              </a:spcBef>
              <a:buFont typeface="Arial" pitchFamily="34" charset="0"/>
              <a:buChar char="●"/>
            </a:pPr>
            <a:r>
              <a:rPr lang="en-IN" altLang="en-US" sz="1100">
                <a:ea typeface="Arial Unicode MS" pitchFamily="34" charset="-128"/>
                <a:cs typeface="Tahoma" pitchFamily="34" charset="0"/>
              </a:rPr>
              <a:t>IBM® InfoSphere® Data Architect</a:t>
            </a:r>
          </a:p>
          <a:p>
            <a:pPr>
              <a:spcBef>
                <a:spcPct val="0"/>
              </a:spcBef>
              <a:buFont typeface="Arial" pitchFamily="34" charset="0"/>
              <a:buChar char="●"/>
            </a:pPr>
            <a:r>
              <a:rPr lang="en-IN" altLang="en-US" sz="1100">
                <a:ea typeface="Arial Unicode MS" pitchFamily="34" charset="-128"/>
                <a:cs typeface="Tahoma" pitchFamily="34" charset="0"/>
              </a:rPr>
              <a:t>IBM Rational® Business Developer</a:t>
            </a:r>
          </a:p>
          <a:p>
            <a:pPr>
              <a:spcBef>
                <a:spcPct val="0"/>
              </a:spcBef>
            </a:pPr>
            <a:r>
              <a:rPr lang="en-US" altLang="en-US" b="1" smtClean="0">
                <a:ea typeface="Arial Unicode MS" pitchFamily="34" charset="-128"/>
                <a:cs typeface="Tahoma" pitchFamily="34" charset="0"/>
              </a:rPr>
              <a:t>IBM Business Partner</a:t>
            </a:r>
          </a:p>
          <a:p>
            <a:pPr>
              <a:spcBef>
                <a:spcPct val="0"/>
              </a:spcBef>
              <a:buFont typeface="Arial" pitchFamily="34" charset="0"/>
              <a:buChar char="●"/>
            </a:pPr>
            <a:r>
              <a:rPr lang="en-IN" altLang="en-US" sz="1100">
                <a:ea typeface="Arial Unicode MS" pitchFamily="34" charset="-128"/>
                <a:cs typeface="Tahoma" pitchFamily="34" charset="0"/>
              </a:rPr>
              <a:t>Xact Consulting A/S</a:t>
            </a:r>
          </a:p>
          <a:p>
            <a:pPr>
              <a:spcBef>
                <a:spcPts val="1494"/>
              </a:spcBef>
            </a:pPr>
            <a:r>
              <a:rPr lang="en-US" altLang="en-US" sz="1100">
                <a:ea typeface="Arial Unicode MS" pitchFamily="34" charset="-128"/>
                <a:cs typeface="Tahoma" pitchFamily="34" charset="0"/>
              </a:rPr>
              <a:t>Business challenge:</a:t>
            </a:r>
          </a:p>
          <a:p>
            <a:pPr>
              <a:spcBef>
                <a:spcPts val="1494"/>
              </a:spcBef>
            </a:pPr>
            <a:r>
              <a:rPr lang="en-IN" altLang="en-US" sz="1100">
                <a:ea typeface="Arial Unicode MS" pitchFamily="34" charset="-128"/>
                <a:cs typeface="Tahoma" pitchFamily="34" charset="0"/>
              </a:rPr>
              <a:t>VP SECURITIES A/S needed to replace its CA Gen software from CA Technologies with a new solution that would support its mission-critical, mainframe-based Central Securities Depository (CSD) service. </a:t>
            </a:r>
            <a:endParaRPr lang="en-US" altLang="en-US" sz="1100">
              <a:ea typeface="Arial Unicode MS" pitchFamily="34" charset="-128"/>
              <a:cs typeface="Tahoma" pitchFamily="34" charset="0"/>
            </a:endParaRPr>
          </a:p>
          <a:p>
            <a:pPr>
              <a:spcBef>
                <a:spcPts val="1494"/>
              </a:spcBef>
            </a:pPr>
            <a:r>
              <a:rPr lang="en-US" altLang="en-US" sz="1100">
                <a:ea typeface="Arial Unicode MS" pitchFamily="34" charset="-128"/>
                <a:cs typeface="Tahoma" pitchFamily="34" charset="0"/>
              </a:rPr>
              <a:t>The benefit:</a:t>
            </a:r>
          </a:p>
          <a:p>
            <a:pPr>
              <a:spcBef>
                <a:spcPts val="1494"/>
              </a:spcBef>
            </a:pPr>
            <a:r>
              <a:rPr lang="en-IN" altLang="en-US" sz="1100">
                <a:ea typeface="Arial Unicode MS" pitchFamily="34" charset="-128"/>
                <a:cs typeface="Tahoma" pitchFamily="34" charset="0"/>
              </a:rPr>
              <a:t>VP cut development costs of the CSD service using technology that facilitates mainframe and distributed development, and it consolidated newer and experienced developers into a single environment.</a:t>
            </a:r>
            <a:endParaRPr lang="en-US" altLang="en-US" sz="1100">
              <a:ea typeface="Arial Unicode MS" pitchFamily="34" charset="-128"/>
              <a:cs typeface="Tahoma"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300">
                <a:solidFill>
                  <a:schemeClr val="hlink"/>
                </a:solidFill>
                <a:latin typeface="Arial" pitchFamily="34" charset="0"/>
              </a:defRPr>
            </a:lvl1pPr>
            <a:lvl2pPr marL="785372" indent="-302066" eaLnBrk="0" hangingPunct="0">
              <a:defRPr sz="2300">
                <a:solidFill>
                  <a:schemeClr val="hlink"/>
                </a:solidFill>
                <a:latin typeface="Arial" pitchFamily="34" charset="0"/>
              </a:defRPr>
            </a:lvl2pPr>
            <a:lvl3pPr marL="1208265" indent="-241653" eaLnBrk="0" hangingPunct="0">
              <a:defRPr sz="2300">
                <a:solidFill>
                  <a:schemeClr val="hlink"/>
                </a:solidFill>
                <a:latin typeface="Arial" pitchFamily="34" charset="0"/>
              </a:defRPr>
            </a:lvl3pPr>
            <a:lvl4pPr marL="1691571" indent="-241653" eaLnBrk="0" hangingPunct="0">
              <a:defRPr sz="2300">
                <a:solidFill>
                  <a:schemeClr val="hlink"/>
                </a:solidFill>
                <a:latin typeface="Arial" pitchFamily="34" charset="0"/>
              </a:defRPr>
            </a:lvl4pPr>
            <a:lvl5pPr marL="2174878" indent="-241653" eaLnBrk="0" hangingPunct="0">
              <a:defRPr sz="2300">
                <a:solidFill>
                  <a:schemeClr val="hlink"/>
                </a:solidFill>
                <a:latin typeface="Arial" pitchFamily="34" charset="0"/>
              </a:defRPr>
            </a:lvl5pPr>
            <a:lvl6pPr marL="2658184" indent="-241653" eaLnBrk="0" fontAlgn="base" hangingPunct="0">
              <a:lnSpc>
                <a:spcPct val="90000"/>
              </a:lnSpc>
              <a:spcBef>
                <a:spcPct val="0"/>
              </a:spcBef>
              <a:spcAft>
                <a:spcPct val="0"/>
              </a:spcAft>
              <a:defRPr sz="2300">
                <a:solidFill>
                  <a:schemeClr val="hlink"/>
                </a:solidFill>
                <a:latin typeface="Arial" pitchFamily="34" charset="0"/>
              </a:defRPr>
            </a:lvl6pPr>
            <a:lvl7pPr marL="3141490" indent="-241653" eaLnBrk="0" fontAlgn="base" hangingPunct="0">
              <a:lnSpc>
                <a:spcPct val="90000"/>
              </a:lnSpc>
              <a:spcBef>
                <a:spcPct val="0"/>
              </a:spcBef>
              <a:spcAft>
                <a:spcPct val="0"/>
              </a:spcAft>
              <a:defRPr sz="2300">
                <a:solidFill>
                  <a:schemeClr val="hlink"/>
                </a:solidFill>
                <a:latin typeface="Arial" pitchFamily="34" charset="0"/>
              </a:defRPr>
            </a:lvl7pPr>
            <a:lvl8pPr marL="3624796" indent="-241653" eaLnBrk="0" fontAlgn="base" hangingPunct="0">
              <a:lnSpc>
                <a:spcPct val="90000"/>
              </a:lnSpc>
              <a:spcBef>
                <a:spcPct val="0"/>
              </a:spcBef>
              <a:spcAft>
                <a:spcPct val="0"/>
              </a:spcAft>
              <a:defRPr sz="2300">
                <a:solidFill>
                  <a:schemeClr val="hlink"/>
                </a:solidFill>
                <a:latin typeface="Arial" pitchFamily="34" charset="0"/>
              </a:defRPr>
            </a:lvl8pPr>
            <a:lvl9pPr marL="4108102" indent="-241653" eaLnBrk="0" fontAlgn="base" hangingPunct="0">
              <a:lnSpc>
                <a:spcPct val="90000"/>
              </a:lnSpc>
              <a:spcBef>
                <a:spcPct val="0"/>
              </a:spcBef>
              <a:spcAft>
                <a:spcPct val="0"/>
              </a:spcAft>
              <a:defRPr sz="2300">
                <a:solidFill>
                  <a:schemeClr val="hlink"/>
                </a:solidFill>
                <a:latin typeface="Arial" pitchFamily="34" charset="0"/>
              </a:defRPr>
            </a:lvl9pPr>
          </a:lstStyle>
          <a:p>
            <a:pPr eaLnBrk="1" hangingPunct="1"/>
            <a:fld id="{7D93844C-98E1-41AE-A6F9-E554B3F29FF7}" type="slidenum">
              <a:rPr lang="en-US" altLang="en-US" sz="1300">
                <a:solidFill>
                  <a:schemeClr val="tx1"/>
                </a:solidFill>
              </a:rPr>
              <a:pPr eaLnBrk="1" hangingPunct="1"/>
              <a:t>13</a:t>
            </a:fld>
            <a:endParaRPr lang="en-US" altLang="en-US" sz="1300">
              <a:solidFill>
                <a:schemeClr val="tx1"/>
              </a:solidFill>
            </a:endParaRPr>
          </a:p>
        </p:txBody>
      </p:sp>
      <p:sp>
        <p:nvSpPr>
          <p:cNvPr id="18435" name="Rectangle 2"/>
          <p:cNvSpPr>
            <a:spLocks noGrp="1" noRot="1" noChangeAspect="1" noChangeArrowheads="1" noTextEdit="1"/>
          </p:cNvSpPr>
          <p:nvPr>
            <p:ph type="sldImg"/>
          </p:nvPr>
        </p:nvSpPr>
        <p:spPr>
          <a:xfrm>
            <a:off x="1579563" y="307975"/>
            <a:ext cx="3784600" cy="2128838"/>
          </a:xfrm>
          <a:ln/>
        </p:spPr>
      </p:sp>
      <p:sp>
        <p:nvSpPr>
          <p:cNvPr id="18436" name="Rectangle 3"/>
          <p:cNvSpPr>
            <a:spLocks noGrp="1" noChangeArrowheads="1"/>
          </p:cNvSpPr>
          <p:nvPr>
            <p:ph type="body" idx="1"/>
          </p:nvPr>
        </p:nvSpPr>
        <p:spPr>
          <a:xfrm>
            <a:off x="392854" y="2593658"/>
            <a:ext cx="6372014" cy="638413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81" tIns="47439" rIns="94881" bIns="47439"/>
          <a:lstStyle/>
          <a:p>
            <a:pPr eaLnBrk="1" hangingPunct="1"/>
            <a:r>
              <a:rPr lang="en-US" altLang="en-US" smtClean="0">
                <a:latin typeface="Arial" pitchFamily="34" charset="0"/>
                <a:cs typeface="Arial" pitchFamily="34" charset="0"/>
              </a:rPr>
              <a:t>CACEIS is an international bank with operations in 11 countries. A member of the Crédit Agricole Group, CACEIS primarily serves other banks and financial institutions.</a:t>
            </a:r>
          </a:p>
          <a:p>
            <a:pPr eaLnBrk="1" hangingPunct="1"/>
            <a:endParaRPr lang="en-US" altLang="en-US" smtClean="0">
              <a:latin typeface="Arial" pitchFamily="34" charset="0"/>
              <a:cs typeface="Arial" pitchFamily="34" charset="0"/>
            </a:endParaRPr>
          </a:p>
          <a:p>
            <a:pPr eaLnBrk="1" hangingPunct="1"/>
            <a:r>
              <a:rPr lang="en-US" altLang="en-US" smtClean="0">
                <a:latin typeface="Arial" pitchFamily="34" charset="0"/>
                <a:cs typeface="Arial" pitchFamily="34" charset="0"/>
              </a:rPr>
              <a:t>The company was having difficulty establishing effective communication between its open platform and mainframe teams. It often found that when it combined components from the two teams to create its applications, the components couldn’t be properly linked, causing bugs. CACEIS began to look for a solution that could help it improve collaboration between its development teams, reduce development time and cut costs.</a:t>
            </a:r>
          </a:p>
          <a:p>
            <a:pPr eaLnBrk="1" hangingPunct="1"/>
            <a:endParaRPr lang="en-US" altLang="en-US" smtClean="0">
              <a:latin typeface="Arial" pitchFamily="34" charset="0"/>
              <a:cs typeface="Arial" pitchFamily="34" charset="0"/>
            </a:endParaRPr>
          </a:p>
          <a:p>
            <a:pPr eaLnBrk="1" hangingPunct="1"/>
            <a:r>
              <a:rPr lang="en-US" altLang="en-US" smtClean="0">
                <a:latin typeface="Arial" pitchFamily="34" charset="0"/>
                <a:cs typeface="Arial" pitchFamily="34" charset="0"/>
              </a:rPr>
              <a:t>CACEIS implemented IBM Rational Team Concert™ software. Based on the BM Jazz™ platform, the Rational® application supports geographically distributed teams by providing features such as communication in context, event feeds, integrated chat and automated traceability.</a:t>
            </a:r>
          </a:p>
          <a:p>
            <a:pPr eaLnBrk="1" hangingPunct="1"/>
            <a:endParaRPr lang="en-US" altLang="en-US" smtClean="0">
              <a:latin typeface="Arial" pitchFamily="34" charset="0"/>
              <a:cs typeface="Arial" pitchFamily="34" charset="0"/>
            </a:endParaRPr>
          </a:p>
          <a:p>
            <a:pPr eaLnBrk="1" hangingPunct="1"/>
            <a:r>
              <a:rPr lang="en-US" altLang="en-US" smtClean="0">
                <a:latin typeface="Arial" pitchFamily="34" charset="0"/>
                <a:cs typeface="Arial" pitchFamily="34" charset="0"/>
              </a:rPr>
              <a:t>Using the Rational software helped CACEIS improve communication and collaboration between development teams, boosting productivity. It has therefore been able to shorten time to market for new products, improving customer satisfaction levels.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2"/>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408153" indent="0" algn="ctr">
              <a:buNone/>
              <a:defRPr/>
            </a:lvl2pPr>
            <a:lvl3pPr marL="816306" indent="0" algn="ctr">
              <a:buNone/>
              <a:defRPr/>
            </a:lvl3pPr>
            <a:lvl4pPr marL="1224459" indent="0" algn="ctr">
              <a:buNone/>
              <a:defRPr/>
            </a:lvl4pPr>
            <a:lvl5pPr marL="1632613" indent="0" algn="ctr">
              <a:buNone/>
              <a:defRPr/>
            </a:lvl5pPr>
            <a:lvl6pPr marL="2040766" indent="0" algn="ctr">
              <a:buNone/>
              <a:defRPr/>
            </a:lvl6pPr>
            <a:lvl7pPr marL="2448919" indent="0" algn="ctr">
              <a:buNone/>
              <a:defRPr/>
            </a:lvl7pPr>
            <a:lvl8pPr marL="2857071" indent="0" algn="ctr">
              <a:buNone/>
              <a:defRPr/>
            </a:lvl8pPr>
            <a:lvl9pPr marL="3265224"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529777756"/>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80766549"/>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13538" y="1"/>
            <a:ext cx="2127250" cy="46005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30200" y="1"/>
            <a:ext cx="6230938" cy="46005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75435490"/>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4" name="Picture 7" descr="nwFR_4c.gif"/>
          <p:cNvPicPr>
            <a:picLocks noChangeAspect="1"/>
          </p:cNvPicPr>
          <p:nvPr userDrawn="1"/>
        </p:nvPicPr>
        <p:blipFill>
          <a:blip r:embed="rId2" cstate="print"/>
          <a:srcRect/>
          <a:stretch>
            <a:fillRect/>
          </a:stretch>
        </p:blipFill>
        <p:spPr bwMode="auto">
          <a:xfrm>
            <a:off x="8523248" y="114300"/>
            <a:ext cx="468351" cy="400050"/>
          </a:xfrm>
          <a:prstGeom prst="rect">
            <a:avLst/>
          </a:prstGeom>
          <a:noFill/>
          <a:ln w="9525">
            <a:noFill/>
            <a:miter lim="800000"/>
            <a:headEnd/>
            <a:tailEnd/>
          </a:ln>
        </p:spPr>
      </p:pic>
      <p:sp>
        <p:nvSpPr>
          <p:cNvPr id="5" name="Rectangle 4"/>
          <p:cNvSpPr/>
          <p:nvPr userDrawn="1"/>
        </p:nvSpPr>
        <p:spPr bwMode="blackWhite">
          <a:xfrm>
            <a:off x="152400" y="4857751"/>
            <a:ext cx="8839200" cy="183356"/>
          </a:xfrm>
          <a:prstGeom prst="rect">
            <a:avLst/>
          </a:prstGeom>
          <a:solidFill>
            <a:srgbClr val="ACC97E"/>
          </a:solidFill>
          <a:ln>
            <a:noFill/>
          </a:ln>
          <a:effectLst/>
        </p:spPr>
        <p:style>
          <a:lnRef idx="1">
            <a:schemeClr val="accent1"/>
          </a:lnRef>
          <a:fillRef idx="3">
            <a:schemeClr val="accent1"/>
          </a:fillRef>
          <a:effectRef idx="2">
            <a:schemeClr val="accent1"/>
          </a:effectRef>
          <a:fontRef idx="minor">
            <a:schemeClr val="lt1"/>
          </a:fontRef>
        </p:style>
        <p:txBody>
          <a:bodyPr lIns="81639" tIns="40819" rIns="81639" bIns="40819" anchor="ctr"/>
          <a:lstStyle/>
          <a:p>
            <a:pPr algn="ctr" defTabSz="408194">
              <a:defRPr/>
            </a:pPr>
            <a:endParaRPr lang="en-US" sz="1400" dirty="0">
              <a:solidFill>
                <a:srgbClr val="FFFFFF"/>
              </a:solidFill>
              <a:ea typeface="ＭＳ Ｐゴシック" charset="-128"/>
              <a:cs typeface="Calibri" pitchFamily="34" charset="0"/>
            </a:endParaRPr>
          </a:p>
        </p:txBody>
      </p:sp>
      <p:sp>
        <p:nvSpPr>
          <p:cNvPr id="3" name="Content Placeholder 2"/>
          <p:cNvSpPr>
            <a:spLocks noGrp="1"/>
          </p:cNvSpPr>
          <p:nvPr>
            <p:ph idx="1"/>
          </p:nvPr>
        </p:nvSpPr>
        <p:spPr/>
        <p:txBody>
          <a:bodyPr/>
          <a:lstStyle>
            <a:lvl1pPr>
              <a:defRPr sz="2100">
                <a:latin typeface="Calibri" pitchFamily="34" charset="0"/>
                <a:cs typeface="Calibri" pitchFamily="34" charset="0"/>
              </a:defRPr>
            </a:lvl1pPr>
            <a:lvl2pPr>
              <a:defRPr sz="1800">
                <a:latin typeface="Calibri" pitchFamily="34" charset="0"/>
                <a:cs typeface="Calibri" pitchFamily="34" charset="0"/>
              </a:defRPr>
            </a:lvl2pPr>
            <a:lvl3pPr>
              <a:defRPr sz="1600">
                <a:latin typeface="Calibri" pitchFamily="34" charset="0"/>
                <a:cs typeface="Calibri" pitchFamily="34" charset="0"/>
              </a:defRPr>
            </a:lvl3pPr>
            <a:lvl4pPr>
              <a:defRPr sz="1400">
                <a:latin typeface="Calibri" pitchFamily="34" charset="0"/>
                <a:cs typeface="Calibri" pitchFamily="34" charset="0"/>
              </a:defRPr>
            </a:lvl4pPr>
            <a:lvl5pPr>
              <a:defRPr sz="1300">
                <a:latin typeface="Calibri" pitchFamily="34" charset="0"/>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Date Placeholder 3"/>
          <p:cNvSpPr>
            <a:spLocks noGrp="1"/>
          </p:cNvSpPr>
          <p:nvPr>
            <p:ph type="dt" sz="half" idx="10"/>
          </p:nvPr>
        </p:nvSpPr>
        <p:spPr>
          <a:xfrm>
            <a:off x="457200" y="4857751"/>
            <a:ext cx="2133600" cy="183356"/>
          </a:xfrm>
          <a:prstGeom prst="rect">
            <a:avLst/>
          </a:prstGeom>
        </p:spPr>
        <p:txBody>
          <a:bodyPr lIns="81639" tIns="40819" rIns="81639" bIns="40819"/>
          <a:lstStyle>
            <a:lvl1pPr>
              <a:defRPr sz="1000">
                <a:latin typeface="+mn-lt"/>
                <a:cs typeface="Calibri" pitchFamily="34" charset="0"/>
              </a:defRPr>
            </a:lvl1pPr>
          </a:lstStyle>
          <a:p>
            <a:pPr>
              <a:defRPr/>
            </a:pPr>
            <a:fld id="{7AF4DA1F-4758-4F75-9169-1162428757EC}" type="datetime1">
              <a:rPr lang="en-US" smtClean="0">
                <a:solidFill>
                  <a:prstClr val="white"/>
                </a:solidFill>
              </a:rPr>
              <a:pPr>
                <a:defRPr/>
              </a:pPr>
              <a:t>10/21/14</a:t>
            </a:fld>
            <a:endParaRPr lang="en-US" dirty="0">
              <a:solidFill>
                <a:prstClr val="white"/>
              </a:solidFill>
            </a:endParaRPr>
          </a:p>
        </p:txBody>
      </p:sp>
      <p:sp>
        <p:nvSpPr>
          <p:cNvPr id="7" name="Footer Placeholder 4"/>
          <p:cNvSpPr>
            <a:spLocks noGrp="1"/>
          </p:cNvSpPr>
          <p:nvPr>
            <p:ph type="ftr" sz="quarter" idx="11"/>
          </p:nvPr>
        </p:nvSpPr>
        <p:spPr>
          <a:xfrm>
            <a:off x="3124200" y="4857751"/>
            <a:ext cx="2895600" cy="183356"/>
          </a:xfrm>
          <a:prstGeom prst="rect">
            <a:avLst/>
          </a:prstGeom>
        </p:spPr>
        <p:txBody>
          <a:bodyPr lIns="81639" tIns="40819" rIns="81639" bIns="40819"/>
          <a:lstStyle>
            <a:lvl1pPr>
              <a:defRPr sz="1000">
                <a:latin typeface="+mn-lt"/>
                <a:cs typeface="Calibri" pitchFamily="34" charset="0"/>
              </a:defRPr>
            </a:lvl1pPr>
          </a:lstStyle>
          <a:p>
            <a:pPr>
              <a:defRPr/>
            </a:pPr>
            <a:endParaRPr lang="en-US" dirty="0">
              <a:solidFill>
                <a:prstClr val="white"/>
              </a:solidFill>
            </a:endParaRPr>
          </a:p>
        </p:txBody>
      </p:sp>
      <p:sp>
        <p:nvSpPr>
          <p:cNvPr id="8" name="Slide Number Placeholder 5"/>
          <p:cNvSpPr>
            <a:spLocks noGrp="1"/>
          </p:cNvSpPr>
          <p:nvPr>
            <p:ph type="sldNum" sz="quarter" idx="12"/>
          </p:nvPr>
        </p:nvSpPr>
        <p:spPr>
          <a:xfrm>
            <a:off x="6553200" y="4857751"/>
            <a:ext cx="2133600" cy="183356"/>
          </a:xfrm>
          <a:prstGeom prst="rect">
            <a:avLst/>
          </a:prstGeom>
        </p:spPr>
        <p:txBody>
          <a:bodyPr lIns="81639" tIns="40819" rIns="81639" bIns="40819"/>
          <a:lstStyle>
            <a:lvl1pPr>
              <a:defRPr sz="1000">
                <a:latin typeface="+mn-lt"/>
                <a:cs typeface="Calibri" pitchFamily="34" charset="0"/>
              </a:defRPr>
            </a:lvl1pPr>
          </a:lstStyle>
          <a:p>
            <a:pPr>
              <a:defRPr/>
            </a:pPr>
            <a:fld id="{D92CD500-C78E-44B5-B0BF-7304AF2247CB}" type="slidenum">
              <a:rPr lang="en-US" smtClean="0">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33233345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4" name="Picture 7" descr="nwFR_4c.gif"/>
          <p:cNvPicPr>
            <a:picLocks noChangeAspect="1"/>
          </p:cNvPicPr>
          <p:nvPr userDrawn="1"/>
        </p:nvPicPr>
        <p:blipFill>
          <a:blip r:embed="rId2" cstate="print"/>
          <a:srcRect/>
          <a:stretch>
            <a:fillRect/>
          </a:stretch>
        </p:blipFill>
        <p:spPr bwMode="auto">
          <a:xfrm>
            <a:off x="8523248" y="114300"/>
            <a:ext cx="468351" cy="400050"/>
          </a:xfrm>
          <a:prstGeom prst="rect">
            <a:avLst/>
          </a:prstGeom>
          <a:noFill/>
          <a:ln w="9525">
            <a:noFill/>
            <a:miter lim="800000"/>
            <a:headEnd/>
            <a:tailEnd/>
          </a:ln>
        </p:spPr>
      </p:pic>
      <p:sp>
        <p:nvSpPr>
          <p:cNvPr id="5" name="Rectangle 4"/>
          <p:cNvSpPr/>
          <p:nvPr userDrawn="1"/>
        </p:nvSpPr>
        <p:spPr bwMode="blackWhite">
          <a:xfrm>
            <a:off x="152400" y="4857751"/>
            <a:ext cx="8839200" cy="183356"/>
          </a:xfrm>
          <a:prstGeom prst="rect">
            <a:avLst/>
          </a:prstGeom>
          <a:solidFill>
            <a:srgbClr val="ACC97E"/>
          </a:solidFill>
          <a:ln>
            <a:noFill/>
          </a:ln>
          <a:effectLst/>
        </p:spPr>
        <p:style>
          <a:lnRef idx="1">
            <a:schemeClr val="accent1"/>
          </a:lnRef>
          <a:fillRef idx="3">
            <a:schemeClr val="accent1"/>
          </a:fillRef>
          <a:effectRef idx="2">
            <a:schemeClr val="accent1"/>
          </a:effectRef>
          <a:fontRef idx="minor">
            <a:schemeClr val="lt1"/>
          </a:fontRef>
        </p:style>
        <p:txBody>
          <a:bodyPr lIns="81639" tIns="40819" rIns="81639" bIns="40819" anchor="ctr"/>
          <a:lstStyle/>
          <a:p>
            <a:pPr algn="ctr" defTabSz="408194">
              <a:defRPr/>
            </a:pPr>
            <a:endParaRPr lang="en-US" sz="1400" dirty="0">
              <a:solidFill>
                <a:srgbClr val="FFFFFF"/>
              </a:solidFill>
              <a:ea typeface="ＭＳ Ｐゴシック" charset="-128"/>
              <a:cs typeface="Calibri" pitchFamily="34" charset="0"/>
            </a:endParaRPr>
          </a:p>
        </p:txBody>
      </p:sp>
      <p:sp>
        <p:nvSpPr>
          <p:cNvPr id="3" name="Content Placeholder 2"/>
          <p:cNvSpPr>
            <a:spLocks noGrp="1"/>
          </p:cNvSpPr>
          <p:nvPr>
            <p:ph idx="1"/>
          </p:nvPr>
        </p:nvSpPr>
        <p:spPr/>
        <p:txBody>
          <a:bodyPr/>
          <a:lstStyle>
            <a:lvl1pPr>
              <a:defRPr sz="2100">
                <a:latin typeface="Calibri" pitchFamily="34" charset="0"/>
                <a:cs typeface="Calibri" pitchFamily="34" charset="0"/>
              </a:defRPr>
            </a:lvl1pPr>
            <a:lvl2pPr>
              <a:defRPr sz="1800">
                <a:latin typeface="Calibri" pitchFamily="34" charset="0"/>
                <a:cs typeface="Calibri" pitchFamily="34" charset="0"/>
              </a:defRPr>
            </a:lvl2pPr>
            <a:lvl3pPr>
              <a:defRPr sz="1600">
                <a:latin typeface="Calibri" pitchFamily="34" charset="0"/>
                <a:cs typeface="Calibri" pitchFamily="34" charset="0"/>
              </a:defRPr>
            </a:lvl3pPr>
            <a:lvl4pPr>
              <a:defRPr sz="1400">
                <a:latin typeface="Calibri" pitchFamily="34" charset="0"/>
                <a:cs typeface="Calibri" pitchFamily="34" charset="0"/>
              </a:defRPr>
            </a:lvl4pPr>
            <a:lvl5pPr>
              <a:defRPr sz="1300">
                <a:latin typeface="Calibri" pitchFamily="34" charset="0"/>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Date Placeholder 3"/>
          <p:cNvSpPr>
            <a:spLocks noGrp="1"/>
          </p:cNvSpPr>
          <p:nvPr>
            <p:ph type="dt" sz="half" idx="10"/>
          </p:nvPr>
        </p:nvSpPr>
        <p:spPr>
          <a:xfrm>
            <a:off x="457200" y="4857751"/>
            <a:ext cx="2133600" cy="183356"/>
          </a:xfrm>
          <a:prstGeom prst="rect">
            <a:avLst/>
          </a:prstGeom>
        </p:spPr>
        <p:txBody>
          <a:bodyPr lIns="81639" tIns="40819" rIns="81639" bIns="40819"/>
          <a:lstStyle>
            <a:lvl1pPr>
              <a:defRPr sz="1000">
                <a:latin typeface="+mn-lt"/>
                <a:cs typeface="Calibri" pitchFamily="34" charset="0"/>
              </a:defRPr>
            </a:lvl1pPr>
          </a:lstStyle>
          <a:p>
            <a:pPr>
              <a:defRPr/>
            </a:pPr>
            <a:fld id="{7AF4DA1F-4758-4F75-9169-1162428757EC}" type="datetime1">
              <a:rPr lang="en-US" smtClean="0">
                <a:solidFill>
                  <a:prstClr val="white"/>
                </a:solidFill>
              </a:rPr>
              <a:pPr>
                <a:defRPr/>
              </a:pPr>
              <a:t>10/21/14</a:t>
            </a:fld>
            <a:endParaRPr lang="en-US" dirty="0">
              <a:solidFill>
                <a:prstClr val="white"/>
              </a:solidFill>
            </a:endParaRPr>
          </a:p>
        </p:txBody>
      </p:sp>
      <p:sp>
        <p:nvSpPr>
          <p:cNvPr id="7" name="Footer Placeholder 4"/>
          <p:cNvSpPr>
            <a:spLocks noGrp="1"/>
          </p:cNvSpPr>
          <p:nvPr>
            <p:ph type="ftr" sz="quarter" idx="11"/>
          </p:nvPr>
        </p:nvSpPr>
        <p:spPr>
          <a:xfrm>
            <a:off x="3124200" y="4857751"/>
            <a:ext cx="2895600" cy="183356"/>
          </a:xfrm>
          <a:prstGeom prst="rect">
            <a:avLst/>
          </a:prstGeom>
        </p:spPr>
        <p:txBody>
          <a:bodyPr lIns="81639" tIns="40819" rIns="81639" bIns="40819"/>
          <a:lstStyle>
            <a:lvl1pPr>
              <a:defRPr sz="1000">
                <a:latin typeface="+mn-lt"/>
                <a:cs typeface="Calibri" pitchFamily="34" charset="0"/>
              </a:defRPr>
            </a:lvl1pPr>
          </a:lstStyle>
          <a:p>
            <a:pPr>
              <a:defRPr/>
            </a:pPr>
            <a:endParaRPr lang="en-US" dirty="0">
              <a:solidFill>
                <a:prstClr val="white"/>
              </a:solidFill>
            </a:endParaRPr>
          </a:p>
        </p:txBody>
      </p:sp>
      <p:sp>
        <p:nvSpPr>
          <p:cNvPr id="8" name="Slide Number Placeholder 5"/>
          <p:cNvSpPr>
            <a:spLocks noGrp="1"/>
          </p:cNvSpPr>
          <p:nvPr>
            <p:ph type="sldNum" sz="quarter" idx="12"/>
          </p:nvPr>
        </p:nvSpPr>
        <p:spPr>
          <a:xfrm>
            <a:off x="6553200" y="4857751"/>
            <a:ext cx="2133600" cy="183356"/>
          </a:xfrm>
          <a:prstGeom prst="rect">
            <a:avLst/>
          </a:prstGeom>
        </p:spPr>
        <p:txBody>
          <a:bodyPr lIns="81639" tIns="40819" rIns="81639" bIns="40819"/>
          <a:lstStyle>
            <a:lvl1pPr>
              <a:defRPr sz="1000">
                <a:latin typeface="+mn-lt"/>
                <a:cs typeface="Calibri" pitchFamily="34" charset="0"/>
              </a:defRPr>
            </a:lvl1pPr>
          </a:lstStyle>
          <a:p>
            <a:pPr>
              <a:defRPr/>
            </a:pPr>
            <a:fld id="{D92CD500-C78E-44B5-B0BF-7304AF2247CB}" type="slidenum">
              <a:rPr lang="en-US" smtClean="0">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33233345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4" name="Picture 7" descr="nwFR_4c.gif"/>
          <p:cNvPicPr>
            <a:picLocks noChangeAspect="1"/>
          </p:cNvPicPr>
          <p:nvPr userDrawn="1"/>
        </p:nvPicPr>
        <p:blipFill>
          <a:blip r:embed="rId2" cstate="print"/>
          <a:srcRect/>
          <a:stretch>
            <a:fillRect/>
          </a:stretch>
        </p:blipFill>
        <p:spPr bwMode="auto">
          <a:xfrm>
            <a:off x="8523248" y="114300"/>
            <a:ext cx="468351" cy="400050"/>
          </a:xfrm>
          <a:prstGeom prst="rect">
            <a:avLst/>
          </a:prstGeom>
          <a:noFill/>
          <a:ln w="9525">
            <a:noFill/>
            <a:miter lim="800000"/>
            <a:headEnd/>
            <a:tailEnd/>
          </a:ln>
        </p:spPr>
      </p:pic>
      <p:sp>
        <p:nvSpPr>
          <p:cNvPr id="5" name="Rectangle 4"/>
          <p:cNvSpPr/>
          <p:nvPr userDrawn="1"/>
        </p:nvSpPr>
        <p:spPr bwMode="blackWhite">
          <a:xfrm>
            <a:off x="152400" y="4857751"/>
            <a:ext cx="8839200" cy="183356"/>
          </a:xfrm>
          <a:prstGeom prst="rect">
            <a:avLst/>
          </a:prstGeom>
          <a:solidFill>
            <a:srgbClr val="ACC97E"/>
          </a:solidFill>
          <a:ln>
            <a:noFill/>
          </a:ln>
          <a:effectLst/>
        </p:spPr>
        <p:style>
          <a:lnRef idx="1">
            <a:schemeClr val="accent1"/>
          </a:lnRef>
          <a:fillRef idx="3">
            <a:schemeClr val="accent1"/>
          </a:fillRef>
          <a:effectRef idx="2">
            <a:schemeClr val="accent1"/>
          </a:effectRef>
          <a:fontRef idx="minor">
            <a:schemeClr val="lt1"/>
          </a:fontRef>
        </p:style>
        <p:txBody>
          <a:bodyPr lIns="81639" tIns="40819" rIns="81639" bIns="40819" anchor="ctr"/>
          <a:lstStyle/>
          <a:p>
            <a:pPr algn="ctr" defTabSz="408194">
              <a:defRPr/>
            </a:pPr>
            <a:endParaRPr lang="en-US" sz="1400" dirty="0">
              <a:solidFill>
                <a:srgbClr val="FFFFFF"/>
              </a:solidFill>
              <a:ea typeface="ＭＳ Ｐゴシック" charset="-128"/>
              <a:cs typeface="Calibri" pitchFamily="34" charset="0"/>
            </a:endParaRPr>
          </a:p>
        </p:txBody>
      </p:sp>
      <p:sp>
        <p:nvSpPr>
          <p:cNvPr id="3" name="Content Placeholder 2"/>
          <p:cNvSpPr>
            <a:spLocks noGrp="1"/>
          </p:cNvSpPr>
          <p:nvPr>
            <p:ph idx="1"/>
          </p:nvPr>
        </p:nvSpPr>
        <p:spPr/>
        <p:txBody>
          <a:bodyPr/>
          <a:lstStyle>
            <a:lvl1pPr>
              <a:defRPr sz="2100">
                <a:latin typeface="Calibri" pitchFamily="34" charset="0"/>
                <a:cs typeface="Calibri" pitchFamily="34" charset="0"/>
              </a:defRPr>
            </a:lvl1pPr>
            <a:lvl2pPr>
              <a:defRPr sz="1800">
                <a:latin typeface="Calibri" pitchFamily="34" charset="0"/>
                <a:cs typeface="Calibri" pitchFamily="34" charset="0"/>
              </a:defRPr>
            </a:lvl2pPr>
            <a:lvl3pPr>
              <a:defRPr sz="1600">
                <a:latin typeface="Calibri" pitchFamily="34" charset="0"/>
                <a:cs typeface="Calibri" pitchFamily="34" charset="0"/>
              </a:defRPr>
            </a:lvl3pPr>
            <a:lvl4pPr>
              <a:defRPr sz="1400">
                <a:latin typeface="Calibri" pitchFamily="34" charset="0"/>
                <a:cs typeface="Calibri" pitchFamily="34" charset="0"/>
              </a:defRPr>
            </a:lvl4pPr>
            <a:lvl5pPr>
              <a:defRPr sz="1300">
                <a:latin typeface="Calibri" pitchFamily="34" charset="0"/>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Date Placeholder 3"/>
          <p:cNvSpPr>
            <a:spLocks noGrp="1"/>
          </p:cNvSpPr>
          <p:nvPr>
            <p:ph type="dt" sz="half" idx="10"/>
          </p:nvPr>
        </p:nvSpPr>
        <p:spPr>
          <a:xfrm>
            <a:off x="457200" y="4857751"/>
            <a:ext cx="2133600" cy="183356"/>
          </a:xfrm>
          <a:prstGeom prst="rect">
            <a:avLst/>
          </a:prstGeom>
        </p:spPr>
        <p:txBody>
          <a:bodyPr lIns="81639" tIns="40819" rIns="81639" bIns="40819"/>
          <a:lstStyle>
            <a:lvl1pPr>
              <a:defRPr sz="1000">
                <a:latin typeface="+mn-lt"/>
                <a:cs typeface="Calibri" pitchFamily="34" charset="0"/>
              </a:defRPr>
            </a:lvl1pPr>
          </a:lstStyle>
          <a:p>
            <a:pPr>
              <a:defRPr/>
            </a:pPr>
            <a:fld id="{7AF4DA1F-4758-4F75-9169-1162428757EC}" type="datetime1">
              <a:rPr lang="en-US" smtClean="0">
                <a:solidFill>
                  <a:prstClr val="white"/>
                </a:solidFill>
              </a:rPr>
              <a:pPr>
                <a:defRPr/>
              </a:pPr>
              <a:t>10/21/14</a:t>
            </a:fld>
            <a:endParaRPr lang="en-US" dirty="0">
              <a:solidFill>
                <a:prstClr val="white"/>
              </a:solidFill>
            </a:endParaRPr>
          </a:p>
        </p:txBody>
      </p:sp>
      <p:sp>
        <p:nvSpPr>
          <p:cNvPr id="7" name="Footer Placeholder 4"/>
          <p:cNvSpPr>
            <a:spLocks noGrp="1"/>
          </p:cNvSpPr>
          <p:nvPr>
            <p:ph type="ftr" sz="quarter" idx="11"/>
          </p:nvPr>
        </p:nvSpPr>
        <p:spPr>
          <a:xfrm>
            <a:off x="3124200" y="4857751"/>
            <a:ext cx="2895600" cy="183356"/>
          </a:xfrm>
          <a:prstGeom prst="rect">
            <a:avLst/>
          </a:prstGeom>
        </p:spPr>
        <p:txBody>
          <a:bodyPr lIns="81639" tIns="40819" rIns="81639" bIns="40819"/>
          <a:lstStyle>
            <a:lvl1pPr>
              <a:defRPr sz="1000">
                <a:latin typeface="+mn-lt"/>
                <a:cs typeface="Calibri" pitchFamily="34" charset="0"/>
              </a:defRPr>
            </a:lvl1pPr>
          </a:lstStyle>
          <a:p>
            <a:pPr>
              <a:defRPr/>
            </a:pPr>
            <a:endParaRPr lang="en-US" dirty="0">
              <a:solidFill>
                <a:prstClr val="white"/>
              </a:solidFill>
            </a:endParaRPr>
          </a:p>
        </p:txBody>
      </p:sp>
      <p:sp>
        <p:nvSpPr>
          <p:cNvPr id="8" name="Slide Number Placeholder 5"/>
          <p:cNvSpPr>
            <a:spLocks noGrp="1"/>
          </p:cNvSpPr>
          <p:nvPr>
            <p:ph type="sldNum" sz="quarter" idx="12"/>
          </p:nvPr>
        </p:nvSpPr>
        <p:spPr>
          <a:xfrm>
            <a:off x="6553200" y="4857751"/>
            <a:ext cx="2133600" cy="183356"/>
          </a:xfrm>
          <a:prstGeom prst="rect">
            <a:avLst/>
          </a:prstGeom>
        </p:spPr>
        <p:txBody>
          <a:bodyPr lIns="81639" tIns="40819" rIns="81639" bIns="40819"/>
          <a:lstStyle>
            <a:lvl1pPr>
              <a:defRPr sz="1000">
                <a:latin typeface="+mn-lt"/>
                <a:cs typeface="Calibri" pitchFamily="34" charset="0"/>
              </a:defRPr>
            </a:lvl1pPr>
          </a:lstStyle>
          <a:p>
            <a:pPr>
              <a:defRPr/>
            </a:pPr>
            <a:fld id="{D92CD500-C78E-44B5-B0BF-7304AF2247CB}" type="slidenum">
              <a:rPr lang="en-US" smtClean="0">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33233345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3"/>
          </p:nvPr>
        </p:nvSpPr>
        <p:spPr>
          <a:xfrm>
            <a:off x="330200" y="790575"/>
            <a:ext cx="8509000" cy="38100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8"/>
          <p:cNvSpPr>
            <a:spLocks noGrp="1"/>
          </p:cNvSpPr>
          <p:nvPr>
            <p:ph type="title"/>
          </p:nvPr>
        </p:nvSpPr>
        <p:spPr/>
        <p:txBody>
          <a:bodyPr/>
          <a:lstStyle>
            <a:lvl1pPr>
              <a:lnSpc>
                <a:spcPct val="95000"/>
              </a:lnSpc>
              <a:defRPr/>
            </a:lvl1pPr>
          </a:lstStyle>
          <a:p>
            <a:r>
              <a:rPr lang="en-US" dirty="0" smtClean="0"/>
              <a:t>Click to edit Master title style</a:t>
            </a:r>
            <a:endParaRPr lang="en-US" dirty="0"/>
          </a:p>
        </p:txBody>
      </p:sp>
      <p:sp>
        <p:nvSpPr>
          <p:cNvPr id="4" name="Slide Number Placeholder 5"/>
          <p:cNvSpPr>
            <a:spLocks noGrp="1"/>
          </p:cNvSpPr>
          <p:nvPr>
            <p:ph type="sldNum" sz="quarter" idx="14"/>
          </p:nvPr>
        </p:nvSpPr>
        <p:spPr/>
        <p:txBody>
          <a:bodyPr/>
          <a:lstStyle>
            <a:lvl1pPr>
              <a:defRPr/>
            </a:lvl1pPr>
          </a:lstStyle>
          <a:p>
            <a:pPr>
              <a:defRPr/>
            </a:pPr>
            <a:fld id="{999E9DE4-DFCD-4602-9B03-75D7E27FDE18}"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805442520"/>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3" name="Picture 9"/>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283200" y="1"/>
            <a:ext cx="3898900"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individual assets-01.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394701" y="3892154"/>
            <a:ext cx="231775" cy="640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98466" y="2040086"/>
            <a:ext cx="5503503" cy="880366"/>
          </a:xfrm>
        </p:spPr>
        <p:txBody>
          <a:bodyPr anchor="t">
            <a:normAutofit/>
          </a:bodyPr>
          <a:lstStyle>
            <a:lvl1pPr algn="l">
              <a:defRPr sz="3100" b="0" cap="none"/>
            </a:lvl1pPr>
          </a:lstStyle>
          <a:p>
            <a:r>
              <a:rPr lang="en-US" dirty="0" smtClean="0"/>
              <a:t>Click to edit Master title style</a:t>
            </a:r>
            <a:endParaRPr lang="en-US" dirty="0"/>
          </a:p>
        </p:txBody>
      </p:sp>
    </p:spTree>
    <p:extLst>
      <p:ext uri="{BB962C8B-B14F-4D97-AF65-F5344CB8AC3E}">
        <p14:creationId xmlns:p14="http://schemas.microsoft.com/office/powerpoint/2010/main" val="3061459910"/>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29184" y="0"/>
            <a:ext cx="8505825" cy="656035"/>
          </a:xfrm>
        </p:spPr>
        <p:txBody>
          <a:bodyPr/>
          <a:lstStyle/>
          <a:p>
            <a:r>
              <a:rPr lang="en-US" dirty="0" smtClean="0"/>
              <a:t>Click to edit Master title style</a:t>
            </a:r>
            <a:endParaRPr lang="en-US" dirty="0"/>
          </a:p>
        </p:txBody>
      </p:sp>
      <p:sp>
        <p:nvSpPr>
          <p:cNvPr id="3" name="Slide Number Placeholder 5"/>
          <p:cNvSpPr>
            <a:spLocks noGrp="1"/>
          </p:cNvSpPr>
          <p:nvPr>
            <p:ph type="sldNum" sz="quarter" idx="10"/>
          </p:nvPr>
        </p:nvSpPr>
        <p:spPr/>
        <p:txBody>
          <a:bodyPr/>
          <a:lstStyle>
            <a:lvl1pPr>
              <a:defRPr/>
            </a:lvl1pPr>
          </a:lstStyle>
          <a:p>
            <a:pPr>
              <a:defRPr/>
            </a:pPr>
            <a:fld id="{B1C8967E-BF9B-4FE9-9571-0F03B3A4C526}" type="slidenum">
              <a:rPr lang="en-US">
                <a:solidFill>
                  <a:prstClr val="black">
                    <a:tint val="75000"/>
                  </a:prstClr>
                </a:solidFill>
              </a:rPr>
              <a:pPr>
                <a:defRPr/>
              </a:pPr>
              <a:t>‹#›</a:t>
            </a:fld>
            <a:endParaRPr lang="en-US" dirty="0">
              <a:solidFill>
                <a:prstClr val="black">
                  <a:tint val="75000"/>
                </a:prstClr>
              </a:solidFill>
            </a:endParaRPr>
          </a:p>
        </p:txBody>
      </p:sp>
      <p:pic>
        <p:nvPicPr>
          <p:cNvPr id="4"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58863" y="63509"/>
            <a:ext cx="754023" cy="7223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2"/>
          <p:cNvSpPr>
            <a:spLocks noGrp="1"/>
          </p:cNvSpPr>
          <p:nvPr>
            <p:ph idx="1"/>
          </p:nvPr>
        </p:nvSpPr>
        <p:spPr>
          <a:xfrm>
            <a:off x="330200" y="790575"/>
            <a:ext cx="8509000" cy="3810000"/>
          </a:xfrm>
        </p:spPr>
        <p:txBody>
          <a:bodyPr/>
          <a:lstStyle>
            <a:lvl1pPr>
              <a:defRPr sz="2100">
                <a:latin typeface="Calibri" pitchFamily="34" charset="0"/>
                <a:cs typeface="Calibri" pitchFamily="34" charset="0"/>
              </a:defRPr>
            </a:lvl1pPr>
            <a:lvl2pPr>
              <a:defRPr sz="1800">
                <a:latin typeface="Calibri" pitchFamily="34" charset="0"/>
                <a:cs typeface="Calibri" pitchFamily="34" charset="0"/>
              </a:defRPr>
            </a:lvl2pPr>
            <a:lvl3pPr>
              <a:defRPr sz="1600">
                <a:latin typeface="Calibri" pitchFamily="34" charset="0"/>
                <a:cs typeface="Calibri" pitchFamily="34" charset="0"/>
              </a:defRPr>
            </a:lvl3pPr>
            <a:lvl4pPr>
              <a:defRPr sz="1400">
                <a:latin typeface="Calibri" pitchFamily="34" charset="0"/>
                <a:cs typeface="Calibri" pitchFamily="34" charset="0"/>
              </a:defRPr>
            </a:lvl4pPr>
            <a:lvl5pPr>
              <a:defRPr sz="1300">
                <a:latin typeface="Calibri" pitchFamily="34" charset="0"/>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06922001"/>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pPr>
              <a:defRPr/>
            </a:pPr>
            <a:fld id="{0C68201D-1E5B-4036-8E9A-28B8008EFAEA}" type="slidenum">
              <a:rPr lang="en-US">
                <a:solidFill>
                  <a:prstClr val="black">
                    <a:tint val="75000"/>
                  </a:prstClr>
                </a:solidFill>
              </a:rPr>
              <a:pPr>
                <a:defRPr/>
              </a:pPr>
              <a:t>‹#›</a:t>
            </a:fld>
            <a:endParaRPr lang="en-US" dirty="0">
              <a:solidFill>
                <a:prstClr val="black">
                  <a:tint val="75000"/>
                </a:prstClr>
              </a:solidFill>
            </a:endParaRPr>
          </a:p>
        </p:txBody>
      </p:sp>
      <p:sp>
        <p:nvSpPr>
          <p:cNvPr id="4" name="Title 1"/>
          <p:cNvSpPr>
            <a:spLocks noGrp="1"/>
          </p:cNvSpPr>
          <p:nvPr>
            <p:ph type="title"/>
          </p:nvPr>
        </p:nvSpPr>
        <p:spPr>
          <a:xfrm>
            <a:off x="162956" y="0"/>
            <a:ext cx="8505825" cy="656035"/>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779929623"/>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100">
                <a:latin typeface="Calibri" pitchFamily="34" charset="0"/>
                <a:cs typeface="Calibri" pitchFamily="34" charset="0"/>
              </a:defRPr>
            </a:lvl1pPr>
            <a:lvl2pPr>
              <a:defRPr sz="1800">
                <a:latin typeface="Calibri" pitchFamily="34" charset="0"/>
                <a:cs typeface="Calibri" pitchFamily="34" charset="0"/>
              </a:defRPr>
            </a:lvl2pPr>
            <a:lvl3pPr>
              <a:defRPr sz="1600">
                <a:latin typeface="Calibri" pitchFamily="34" charset="0"/>
                <a:cs typeface="Calibri" pitchFamily="34" charset="0"/>
              </a:defRPr>
            </a:lvl3pPr>
            <a:lvl4pPr>
              <a:defRPr sz="1400">
                <a:latin typeface="Calibri" pitchFamily="34" charset="0"/>
                <a:cs typeface="Calibri" pitchFamily="34" charset="0"/>
              </a:defRPr>
            </a:lvl4pPr>
            <a:lvl5pPr>
              <a:defRPr sz="1300">
                <a:latin typeface="Calibri" pitchFamily="34" charset="0"/>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Date Placeholder 3"/>
          <p:cNvSpPr>
            <a:spLocks noGrp="1"/>
          </p:cNvSpPr>
          <p:nvPr>
            <p:ph type="dt" sz="half" idx="10"/>
          </p:nvPr>
        </p:nvSpPr>
        <p:spPr>
          <a:xfrm>
            <a:off x="457200" y="4857751"/>
            <a:ext cx="2133600" cy="183356"/>
          </a:xfrm>
          <a:prstGeom prst="rect">
            <a:avLst/>
          </a:prstGeom>
        </p:spPr>
        <p:txBody>
          <a:bodyPr lIns="81639" tIns="40819" rIns="81639" bIns="40819"/>
          <a:lstStyle>
            <a:lvl1pPr>
              <a:defRPr sz="1000">
                <a:latin typeface="+mn-lt"/>
                <a:cs typeface="Calibri" pitchFamily="34" charset="0"/>
              </a:defRPr>
            </a:lvl1pPr>
          </a:lstStyle>
          <a:p>
            <a:pPr>
              <a:defRPr/>
            </a:pPr>
            <a:fld id="{7AF4DA1F-4758-4F75-9169-1162428757EC}" type="datetime1">
              <a:rPr lang="en-US" smtClean="0">
                <a:solidFill>
                  <a:prstClr val="white"/>
                </a:solidFill>
              </a:rPr>
              <a:pPr>
                <a:defRPr/>
              </a:pPr>
              <a:t>10/21/14</a:t>
            </a:fld>
            <a:endParaRPr lang="en-US" dirty="0">
              <a:solidFill>
                <a:prstClr val="white"/>
              </a:solidFill>
            </a:endParaRPr>
          </a:p>
        </p:txBody>
      </p:sp>
      <p:sp>
        <p:nvSpPr>
          <p:cNvPr id="7" name="Footer Placeholder 4"/>
          <p:cNvSpPr>
            <a:spLocks noGrp="1"/>
          </p:cNvSpPr>
          <p:nvPr>
            <p:ph type="ftr" sz="quarter" idx="11"/>
          </p:nvPr>
        </p:nvSpPr>
        <p:spPr>
          <a:xfrm>
            <a:off x="3124200" y="4857751"/>
            <a:ext cx="2895600" cy="183356"/>
          </a:xfrm>
          <a:prstGeom prst="rect">
            <a:avLst/>
          </a:prstGeom>
        </p:spPr>
        <p:txBody>
          <a:bodyPr lIns="81639" tIns="40819" rIns="81639" bIns="40819"/>
          <a:lstStyle>
            <a:lvl1pPr>
              <a:defRPr sz="1000">
                <a:latin typeface="+mn-lt"/>
                <a:cs typeface="Calibri" pitchFamily="34" charset="0"/>
              </a:defRPr>
            </a:lvl1pPr>
          </a:lstStyle>
          <a:p>
            <a:pPr>
              <a:defRPr/>
            </a:pPr>
            <a:endParaRPr lang="en-US" dirty="0">
              <a:solidFill>
                <a:prstClr val="white"/>
              </a:solidFill>
            </a:endParaRPr>
          </a:p>
        </p:txBody>
      </p:sp>
      <p:pic>
        <p:nvPicPr>
          <p:cNvPr id="8" name="Picture 7"/>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51936" y="56582"/>
            <a:ext cx="754023" cy="7223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05435092"/>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58745467"/>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100">
                <a:latin typeface="Calibri" pitchFamily="34" charset="0"/>
                <a:cs typeface="Calibri" pitchFamily="34" charset="0"/>
              </a:defRPr>
            </a:lvl1pPr>
            <a:lvl2pPr>
              <a:defRPr sz="1800">
                <a:latin typeface="Calibri" pitchFamily="34" charset="0"/>
                <a:cs typeface="Calibri" pitchFamily="34" charset="0"/>
              </a:defRPr>
            </a:lvl2pPr>
            <a:lvl3pPr>
              <a:defRPr sz="1600">
                <a:latin typeface="Calibri" pitchFamily="34" charset="0"/>
                <a:cs typeface="Calibri" pitchFamily="34" charset="0"/>
              </a:defRPr>
            </a:lvl3pPr>
            <a:lvl4pPr>
              <a:defRPr sz="1400">
                <a:latin typeface="Calibri" pitchFamily="34" charset="0"/>
                <a:cs typeface="Calibri" pitchFamily="34" charset="0"/>
              </a:defRPr>
            </a:lvl4pPr>
            <a:lvl5pPr>
              <a:defRPr sz="1300">
                <a:latin typeface="Calibri" pitchFamily="34" charset="0"/>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Date Placeholder 3"/>
          <p:cNvSpPr>
            <a:spLocks noGrp="1"/>
          </p:cNvSpPr>
          <p:nvPr>
            <p:ph type="dt" sz="half" idx="10"/>
          </p:nvPr>
        </p:nvSpPr>
        <p:spPr>
          <a:xfrm>
            <a:off x="457200" y="4857751"/>
            <a:ext cx="2133600" cy="183356"/>
          </a:xfrm>
          <a:prstGeom prst="rect">
            <a:avLst/>
          </a:prstGeom>
        </p:spPr>
        <p:txBody>
          <a:bodyPr lIns="81639" tIns="40819" rIns="81639" bIns="40819"/>
          <a:lstStyle>
            <a:lvl1pPr>
              <a:defRPr sz="1000">
                <a:latin typeface="+mn-lt"/>
                <a:cs typeface="Calibri" pitchFamily="34" charset="0"/>
              </a:defRPr>
            </a:lvl1pPr>
          </a:lstStyle>
          <a:p>
            <a:pPr>
              <a:defRPr/>
            </a:pPr>
            <a:fld id="{7AF4DA1F-4758-4F75-9169-1162428757EC}" type="datetime1">
              <a:rPr lang="en-US" smtClean="0">
                <a:solidFill>
                  <a:prstClr val="white"/>
                </a:solidFill>
              </a:rPr>
              <a:pPr>
                <a:defRPr/>
              </a:pPr>
              <a:t>10/21/14</a:t>
            </a:fld>
            <a:endParaRPr lang="en-US" dirty="0">
              <a:solidFill>
                <a:prstClr val="white"/>
              </a:solidFill>
            </a:endParaRPr>
          </a:p>
        </p:txBody>
      </p:sp>
      <p:sp>
        <p:nvSpPr>
          <p:cNvPr id="7" name="Footer Placeholder 4"/>
          <p:cNvSpPr>
            <a:spLocks noGrp="1"/>
          </p:cNvSpPr>
          <p:nvPr>
            <p:ph type="ftr" sz="quarter" idx="11"/>
          </p:nvPr>
        </p:nvSpPr>
        <p:spPr>
          <a:xfrm>
            <a:off x="3124200" y="4857751"/>
            <a:ext cx="2895600" cy="183356"/>
          </a:xfrm>
          <a:prstGeom prst="rect">
            <a:avLst/>
          </a:prstGeom>
        </p:spPr>
        <p:txBody>
          <a:bodyPr lIns="81639" tIns="40819" rIns="81639" bIns="40819"/>
          <a:lstStyle>
            <a:lvl1pPr>
              <a:defRPr sz="1000">
                <a:latin typeface="+mn-lt"/>
                <a:cs typeface="Calibri" pitchFamily="34" charset="0"/>
              </a:defRPr>
            </a:lvl1pPr>
          </a:lstStyle>
          <a:p>
            <a:pPr>
              <a:defRPr/>
            </a:pPr>
            <a:endParaRPr lang="en-US" dirty="0">
              <a:solidFill>
                <a:prstClr val="white"/>
              </a:solidFill>
            </a:endParaRPr>
          </a:p>
        </p:txBody>
      </p:sp>
      <p:sp>
        <p:nvSpPr>
          <p:cNvPr id="8" name="Slide Number Placeholder 5"/>
          <p:cNvSpPr>
            <a:spLocks noGrp="1"/>
          </p:cNvSpPr>
          <p:nvPr>
            <p:ph type="sldNum" sz="quarter" idx="12"/>
          </p:nvPr>
        </p:nvSpPr>
        <p:spPr>
          <a:xfrm>
            <a:off x="6553200" y="4857751"/>
            <a:ext cx="2133600" cy="183356"/>
          </a:xfrm>
        </p:spPr>
        <p:txBody>
          <a:bodyPr/>
          <a:lstStyle>
            <a:lvl1pPr>
              <a:defRPr sz="1000">
                <a:latin typeface="+mn-lt"/>
                <a:cs typeface="Calibri" pitchFamily="34" charset="0"/>
              </a:defRPr>
            </a:lvl1pPr>
          </a:lstStyle>
          <a:p>
            <a:pPr>
              <a:defRPr/>
            </a:pPr>
            <a:fld id="{D92CD500-C78E-44B5-B0BF-7304AF2247CB}" type="slidenum">
              <a:rPr lang="en-US" smtClean="0">
                <a:solidFill>
                  <a:prstClr val="white"/>
                </a:solidFill>
              </a:rPr>
              <a:pPr>
                <a:defRPr/>
              </a:pPr>
              <a:t>‹#›</a:t>
            </a:fld>
            <a:endParaRPr lang="en-US" dirty="0">
              <a:solidFill>
                <a:prstClr val="white"/>
              </a:solidFill>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52819" y="84290"/>
            <a:ext cx="754023" cy="7223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05435092"/>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100">
                <a:latin typeface="Calibri" pitchFamily="34" charset="0"/>
                <a:cs typeface="Calibri" pitchFamily="34" charset="0"/>
              </a:defRPr>
            </a:lvl1pPr>
            <a:lvl2pPr>
              <a:defRPr sz="1800">
                <a:latin typeface="Calibri" pitchFamily="34" charset="0"/>
                <a:cs typeface="Calibri" pitchFamily="34" charset="0"/>
              </a:defRPr>
            </a:lvl2pPr>
            <a:lvl3pPr>
              <a:defRPr sz="1600">
                <a:latin typeface="Calibri" pitchFamily="34" charset="0"/>
                <a:cs typeface="Calibri" pitchFamily="34" charset="0"/>
              </a:defRPr>
            </a:lvl3pPr>
            <a:lvl4pPr>
              <a:defRPr sz="1400">
                <a:latin typeface="Calibri" pitchFamily="34" charset="0"/>
                <a:cs typeface="Calibri" pitchFamily="34" charset="0"/>
              </a:defRPr>
            </a:lvl4pPr>
            <a:lvl5pPr>
              <a:defRPr sz="1300">
                <a:latin typeface="Calibri" pitchFamily="34" charset="0"/>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Date Placeholder 3"/>
          <p:cNvSpPr>
            <a:spLocks noGrp="1"/>
          </p:cNvSpPr>
          <p:nvPr>
            <p:ph type="dt" sz="half" idx="10"/>
          </p:nvPr>
        </p:nvSpPr>
        <p:spPr>
          <a:xfrm>
            <a:off x="457200" y="4857751"/>
            <a:ext cx="2133600" cy="183356"/>
          </a:xfrm>
          <a:prstGeom prst="rect">
            <a:avLst/>
          </a:prstGeom>
        </p:spPr>
        <p:txBody>
          <a:bodyPr lIns="81639" tIns="40819" rIns="81639" bIns="40819"/>
          <a:lstStyle>
            <a:lvl1pPr>
              <a:defRPr sz="1000">
                <a:latin typeface="+mn-lt"/>
                <a:cs typeface="Calibri" pitchFamily="34" charset="0"/>
              </a:defRPr>
            </a:lvl1pPr>
          </a:lstStyle>
          <a:p>
            <a:pPr>
              <a:defRPr/>
            </a:pPr>
            <a:fld id="{7AF4DA1F-4758-4F75-9169-1162428757EC}" type="datetime1">
              <a:rPr lang="en-US" smtClean="0">
                <a:solidFill>
                  <a:prstClr val="white"/>
                </a:solidFill>
              </a:rPr>
              <a:pPr>
                <a:defRPr/>
              </a:pPr>
              <a:t>10/21/14</a:t>
            </a:fld>
            <a:endParaRPr lang="en-US" dirty="0">
              <a:solidFill>
                <a:prstClr val="white"/>
              </a:solidFill>
            </a:endParaRPr>
          </a:p>
        </p:txBody>
      </p:sp>
      <p:sp>
        <p:nvSpPr>
          <p:cNvPr id="7" name="Footer Placeholder 4"/>
          <p:cNvSpPr>
            <a:spLocks noGrp="1"/>
          </p:cNvSpPr>
          <p:nvPr>
            <p:ph type="ftr" sz="quarter" idx="11"/>
          </p:nvPr>
        </p:nvSpPr>
        <p:spPr>
          <a:xfrm>
            <a:off x="3124200" y="4857751"/>
            <a:ext cx="2895600" cy="183356"/>
          </a:xfrm>
          <a:prstGeom prst="rect">
            <a:avLst/>
          </a:prstGeom>
        </p:spPr>
        <p:txBody>
          <a:bodyPr lIns="81639" tIns="40819" rIns="81639" bIns="40819"/>
          <a:lstStyle>
            <a:lvl1pPr>
              <a:defRPr sz="1000">
                <a:latin typeface="+mn-lt"/>
                <a:cs typeface="Calibri" pitchFamily="34" charset="0"/>
              </a:defRPr>
            </a:lvl1pPr>
          </a:lstStyle>
          <a:p>
            <a:pPr>
              <a:defRPr/>
            </a:pPr>
            <a:endParaRPr lang="en-US" dirty="0">
              <a:solidFill>
                <a:prstClr val="white"/>
              </a:solidFill>
            </a:endParaRPr>
          </a:p>
        </p:txBody>
      </p:sp>
      <p:sp>
        <p:nvSpPr>
          <p:cNvPr id="8" name="Slide Number Placeholder 5"/>
          <p:cNvSpPr>
            <a:spLocks noGrp="1"/>
          </p:cNvSpPr>
          <p:nvPr>
            <p:ph type="sldNum" sz="quarter" idx="12"/>
          </p:nvPr>
        </p:nvSpPr>
        <p:spPr>
          <a:xfrm>
            <a:off x="6553200" y="4857751"/>
            <a:ext cx="2133600" cy="183356"/>
          </a:xfrm>
        </p:spPr>
        <p:txBody>
          <a:bodyPr/>
          <a:lstStyle>
            <a:lvl1pPr>
              <a:defRPr sz="1000">
                <a:latin typeface="+mn-lt"/>
                <a:cs typeface="Calibri" pitchFamily="34" charset="0"/>
              </a:defRPr>
            </a:lvl1pPr>
          </a:lstStyle>
          <a:p>
            <a:pPr>
              <a:defRPr/>
            </a:pPr>
            <a:fld id="{D92CD500-C78E-44B5-B0BF-7304AF2247CB}" type="slidenum">
              <a:rPr lang="en-US" smtClean="0">
                <a:solidFill>
                  <a:prstClr val="white"/>
                </a:solidFill>
              </a:rPr>
              <a:pPr>
                <a:defRPr/>
              </a:pPr>
              <a:t>‹#›</a:t>
            </a:fld>
            <a:endParaRPr lang="en-US" dirty="0">
              <a:solidFill>
                <a:prstClr val="white"/>
              </a:solidFill>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52819" y="84290"/>
            <a:ext cx="754023" cy="7223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054350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100">
                <a:latin typeface="Calibri" pitchFamily="34" charset="0"/>
                <a:cs typeface="Calibri" pitchFamily="34" charset="0"/>
              </a:defRPr>
            </a:lvl1pPr>
            <a:lvl2pPr>
              <a:defRPr sz="1800">
                <a:latin typeface="Calibri" pitchFamily="34" charset="0"/>
                <a:cs typeface="Calibri" pitchFamily="34" charset="0"/>
              </a:defRPr>
            </a:lvl2pPr>
            <a:lvl3pPr>
              <a:defRPr sz="1600">
                <a:latin typeface="Calibri" pitchFamily="34" charset="0"/>
                <a:cs typeface="Calibri" pitchFamily="34" charset="0"/>
              </a:defRPr>
            </a:lvl3pPr>
            <a:lvl4pPr>
              <a:defRPr sz="1400">
                <a:latin typeface="Calibri" pitchFamily="34" charset="0"/>
                <a:cs typeface="Calibri" pitchFamily="34" charset="0"/>
              </a:defRPr>
            </a:lvl4pPr>
            <a:lvl5pPr>
              <a:defRPr sz="1300">
                <a:latin typeface="Calibri" pitchFamily="34" charset="0"/>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Date Placeholder 3"/>
          <p:cNvSpPr>
            <a:spLocks noGrp="1"/>
          </p:cNvSpPr>
          <p:nvPr>
            <p:ph type="dt" sz="half" idx="10"/>
          </p:nvPr>
        </p:nvSpPr>
        <p:spPr>
          <a:xfrm>
            <a:off x="457200" y="4857751"/>
            <a:ext cx="2133600" cy="183356"/>
          </a:xfrm>
          <a:prstGeom prst="rect">
            <a:avLst/>
          </a:prstGeom>
        </p:spPr>
        <p:txBody>
          <a:bodyPr lIns="81639" tIns="40819" rIns="81639" bIns="40819"/>
          <a:lstStyle>
            <a:lvl1pPr>
              <a:defRPr sz="1000">
                <a:latin typeface="+mn-lt"/>
                <a:cs typeface="Calibri" pitchFamily="34" charset="0"/>
              </a:defRPr>
            </a:lvl1pPr>
          </a:lstStyle>
          <a:p>
            <a:pPr>
              <a:defRPr/>
            </a:pPr>
            <a:fld id="{7AF4DA1F-4758-4F75-9169-1162428757EC}" type="datetime1">
              <a:rPr lang="en-US" smtClean="0">
                <a:solidFill>
                  <a:prstClr val="white"/>
                </a:solidFill>
              </a:rPr>
              <a:pPr>
                <a:defRPr/>
              </a:pPr>
              <a:t>10/21/14</a:t>
            </a:fld>
            <a:endParaRPr lang="en-US" dirty="0">
              <a:solidFill>
                <a:prstClr val="white"/>
              </a:solidFill>
            </a:endParaRPr>
          </a:p>
        </p:txBody>
      </p:sp>
      <p:sp>
        <p:nvSpPr>
          <p:cNvPr id="7" name="Footer Placeholder 4"/>
          <p:cNvSpPr>
            <a:spLocks noGrp="1"/>
          </p:cNvSpPr>
          <p:nvPr>
            <p:ph type="ftr" sz="quarter" idx="11"/>
          </p:nvPr>
        </p:nvSpPr>
        <p:spPr>
          <a:xfrm>
            <a:off x="3124200" y="4857751"/>
            <a:ext cx="2895600" cy="183356"/>
          </a:xfrm>
          <a:prstGeom prst="rect">
            <a:avLst/>
          </a:prstGeom>
        </p:spPr>
        <p:txBody>
          <a:bodyPr lIns="81639" tIns="40819" rIns="81639" bIns="40819"/>
          <a:lstStyle>
            <a:lvl1pPr>
              <a:defRPr sz="1000">
                <a:latin typeface="+mn-lt"/>
                <a:cs typeface="Calibri" pitchFamily="34" charset="0"/>
              </a:defRPr>
            </a:lvl1pPr>
          </a:lstStyle>
          <a:p>
            <a:pPr>
              <a:defRPr/>
            </a:pPr>
            <a:endParaRPr lang="en-US" dirty="0">
              <a:solidFill>
                <a:prstClr val="white"/>
              </a:solidFill>
            </a:endParaRPr>
          </a:p>
        </p:txBody>
      </p:sp>
      <p:sp>
        <p:nvSpPr>
          <p:cNvPr id="8" name="Slide Number Placeholder 5"/>
          <p:cNvSpPr>
            <a:spLocks noGrp="1"/>
          </p:cNvSpPr>
          <p:nvPr>
            <p:ph type="sldNum" sz="quarter" idx="12"/>
          </p:nvPr>
        </p:nvSpPr>
        <p:spPr>
          <a:xfrm>
            <a:off x="6553200" y="4857751"/>
            <a:ext cx="2133600" cy="183356"/>
          </a:xfrm>
        </p:spPr>
        <p:txBody>
          <a:bodyPr/>
          <a:lstStyle>
            <a:lvl1pPr>
              <a:defRPr sz="1000">
                <a:latin typeface="+mn-lt"/>
                <a:cs typeface="Calibri" pitchFamily="34" charset="0"/>
              </a:defRPr>
            </a:lvl1pPr>
          </a:lstStyle>
          <a:p>
            <a:pPr>
              <a:defRPr/>
            </a:pPr>
            <a:fld id="{D92CD500-C78E-44B5-B0BF-7304AF2247CB}" type="slidenum">
              <a:rPr lang="en-US" smtClean="0">
                <a:solidFill>
                  <a:prstClr val="white"/>
                </a:solidFill>
              </a:rPr>
              <a:pPr>
                <a:defRPr/>
              </a:pPr>
              <a:t>‹#›</a:t>
            </a:fld>
            <a:endParaRPr lang="en-US" dirty="0">
              <a:solidFill>
                <a:prstClr val="white"/>
              </a:solidFill>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52819" y="84290"/>
            <a:ext cx="754023" cy="7223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05435092"/>
      </p:ext>
    </p:extLst>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100">
                <a:latin typeface="Calibri" pitchFamily="34" charset="0"/>
                <a:cs typeface="Calibri" pitchFamily="34" charset="0"/>
              </a:defRPr>
            </a:lvl1pPr>
            <a:lvl2pPr>
              <a:defRPr sz="1800">
                <a:latin typeface="Calibri" pitchFamily="34" charset="0"/>
                <a:cs typeface="Calibri" pitchFamily="34" charset="0"/>
              </a:defRPr>
            </a:lvl2pPr>
            <a:lvl3pPr>
              <a:defRPr sz="1600">
                <a:latin typeface="Calibri" pitchFamily="34" charset="0"/>
                <a:cs typeface="Calibri" pitchFamily="34" charset="0"/>
              </a:defRPr>
            </a:lvl3pPr>
            <a:lvl4pPr>
              <a:defRPr sz="1400">
                <a:latin typeface="Calibri" pitchFamily="34" charset="0"/>
                <a:cs typeface="Calibri" pitchFamily="34" charset="0"/>
              </a:defRPr>
            </a:lvl4pPr>
            <a:lvl5pPr>
              <a:defRPr sz="1300">
                <a:latin typeface="Calibri" pitchFamily="34" charset="0"/>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Date Placeholder 3"/>
          <p:cNvSpPr>
            <a:spLocks noGrp="1"/>
          </p:cNvSpPr>
          <p:nvPr>
            <p:ph type="dt" sz="half" idx="10"/>
          </p:nvPr>
        </p:nvSpPr>
        <p:spPr>
          <a:xfrm>
            <a:off x="457200" y="4857751"/>
            <a:ext cx="2133600" cy="183356"/>
          </a:xfrm>
          <a:prstGeom prst="rect">
            <a:avLst/>
          </a:prstGeom>
        </p:spPr>
        <p:txBody>
          <a:bodyPr lIns="81639" tIns="40819" rIns="81639" bIns="40819"/>
          <a:lstStyle>
            <a:lvl1pPr>
              <a:defRPr sz="1000">
                <a:latin typeface="+mn-lt"/>
                <a:cs typeface="Calibri" pitchFamily="34" charset="0"/>
              </a:defRPr>
            </a:lvl1pPr>
          </a:lstStyle>
          <a:p>
            <a:pPr>
              <a:defRPr/>
            </a:pPr>
            <a:fld id="{7AF4DA1F-4758-4F75-9169-1162428757EC}" type="datetime1">
              <a:rPr lang="en-US" smtClean="0">
                <a:solidFill>
                  <a:prstClr val="white"/>
                </a:solidFill>
              </a:rPr>
              <a:pPr>
                <a:defRPr/>
              </a:pPr>
              <a:t>10/21/14</a:t>
            </a:fld>
            <a:endParaRPr lang="en-US" dirty="0">
              <a:solidFill>
                <a:prstClr val="white"/>
              </a:solidFill>
            </a:endParaRPr>
          </a:p>
        </p:txBody>
      </p:sp>
      <p:sp>
        <p:nvSpPr>
          <p:cNvPr id="7" name="Footer Placeholder 4"/>
          <p:cNvSpPr>
            <a:spLocks noGrp="1"/>
          </p:cNvSpPr>
          <p:nvPr>
            <p:ph type="ftr" sz="quarter" idx="11"/>
          </p:nvPr>
        </p:nvSpPr>
        <p:spPr>
          <a:xfrm>
            <a:off x="3124200" y="4857751"/>
            <a:ext cx="2895600" cy="183356"/>
          </a:xfrm>
          <a:prstGeom prst="rect">
            <a:avLst/>
          </a:prstGeom>
        </p:spPr>
        <p:txBody>
          <a:bodyPr lIns="81639" tIns="40819" rIns="81639" bIns="40819"/>
          <a:lstStyle>
            <a:lvl1pPr>
              <a:defRPr sz="1000">
                <a:latin typeface="+mn-lt"/>
                <a:cs typeface="Calibri" pitchFamily="34" charset="0"/>
              </a:defRPr>
            </a:lvl1pPr>
          </a:lstStyle>
          <a:p>
            <a:pPr>
              <a:defRPr/>
            </a:pPr>
            <a:endParaRPr lang="en-US" dirty="0">
              <a:solidFill>
                <a:prstClr val="white"/>
              </a:solidFill>
            </a:endParaRPr>
          </a:p>
        </p:txBody>
      </p:sp>
      <p:sp>
        <p:nvSpPr>
          <p:cNvPr id="8" name="Slide Number Placeholder 5"/>
          <p:cNvSpPr>
            <a:spLocks noGrp="1"/>
          </p:cNvSpPr>
          <p:nvPr>
            <p:ph type="sldNum" sz="quarter" idx="12"/>
          </p:nvPr>
        </p:nvSpPr>
        <p:spPr>
          <a:xfrm>
            <a:off x="6553200" y="4857751"/>
            <a:ext cx="2133600" cy="183356"/>
          </a:xfrm>
        </p:spPr>
        <p:txBody>
          <a:bodyPr/>
          <a:lstStyle>
            <a:lvl1pPr>
              <a:defRPr sz="1000">
                <a:latin typeface="+mn-lt"/>
                <a:cs typeface="Calibri" pitchFamily="34" charset="0"/>
              </a:defRPr>
            </a:lvl1pPr>
          </a:lstStyle>
          <a:p>
            <a:pPr>
              <a:defRPr/>
            </a:pPr>
            <a:fld id="{D92CD500-C78E-44B5-B0BF-7304AF2247CB}" type="slidenum">
              <a:rPr lang="en-US" smtClean="0">
                <a:solidFill>
                  <a:prstClr val="white"/>
                </a:solidFill>
              </a:rPr>
              <a:pPr>
                <a:defRPr/>
              </a:pPr>
              <a:t>‹#›</a:t>
            </a:fld>
            <a:endParaRPr lang="en-US" dirty="0">
              <a:solidFill>
                <a:prstClr val="white"/>
              </a:solidFill>
            </a:endParaRP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52819" y="84290"/>
            <a:ext cx="754023" cy="7223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05435092"/>
      </p:ext>
    </p:extLst>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Slide Number Placeholder 5"/>
          <p:cNvSpPr>
            <a:spLocks noGrp="1"/>
          </p:cNvSpPr>
          <p:nvPr>
            <p:ph type="sldNum" sz="quarter" idx="10"/>
          </p:nvPr>
        </p:nvSpPr>
        <p:spPr/>
        <p:txBody>
          <a:bodyPr/>
          <a:lstStyle>
            <a:lvl1pPr>
              <a:defRPr/>
            </a:lvl1pPr>
          </a:lstStyle>
          <a:p>
            <a:pPr>
              <a:defRPr/>
            </a:pPr>
            <a:fld id="{B1C8967E-BF9B-4FE9-9571-0F03B3A4C526}"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092316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7"/>
            <a:ext cx="7772400" cy="1021556"/>
          </a:xfrm>
        </p:spPr>
        <p:txBody>
          <a:bodyPr anchor="t"/>
          <a:lstStyle>
            <a:lvl1pPr algn="l">
              <a:defRPr sz="36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800"/>
            </a:lvl1pPr>
            <a:lvl2pPr marL="408153" indent="0">
              <a:buNone/>
              <a:defRPr sz="1600"/>
            </a:lvl2pPr>
            <a:lvl3pPr marL="816306" indent="0">
              <a:buNone/>
              <a:defRPr sz="1400"/>
            </a:lvl3pPr>
            <a:lvl4pPr marL="1224459" indent="0">
              <a:buNone/>
              <a:defRPr sz="1300"/>
            </a:lvl4pPr>
            <a:lvl5pPr marL="1632613" indent="0">
              <a:buNone/>
              <a:defRPr sz="1300"/>
            </a:lvl5pPr>
            <a:lvl6pPr marL="2040766" indent="0">
              <a:buNone/>
              <a:defRPr sz="1300"/>
            </a:lvl6pPr>
            <a:lvl7pPr marL="2448919" indent="0">
              <a:buNone/>
              <a:defRPr sz="1300"/>
            </a:lvl7pPr>
            <a:lvl8pPr marL="2857071" indent="0">
              <a:buNone/>
              <a:defRPr sz="1300"/>
            </a:lvl8pPr>
            <a:lvl9pPr marL="3265224" indent="0">
              <a:buNone/>
              <a:defRPr sz="1300"/>
            </a:lvl9pPr>
          </a:lstStyle>
          <a:p>
            <a:pPr lvl="0"/>
            <a:r>
              <a:rPr lang="en-US" smtClean="0"/>
              <a:t>Click to edit Master text styles</a:t>
            </a:r>
          </a:p>
        </p:txBody>
      </p:sp>
    </p:spTree>
    <p:extLst>
      <p:ext uri="{BB962C8B-B14F-4D97-AF65-F5344CB8AC3E}">
        <p14:creationId xmlns:p14="http://schemas.microsoft.com/office/powerpoint/2010/main" val="3586152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30200" y="790575"/>
            <a:ext cx="4178300" cy="3810000"/>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60900" y="790575"/>
            <a:ext cx="4178300" cy="3810000"/>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65371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6"/>
            <a:ext cx="4040188" cy="479821"/>
          </a:xfrm>
        </p:spPr>
        <p:txBody>
          <a:bodyPr anchor="b"/>
          <a:lstStyle>
            <a:lvl1pPr marL="0" indent="0">
              <a:buNone/>
              <a:defRPr sz="2100" b="1"/>
            </a:lvl1pPr>
            <a:lvl2pPr marL="408153" indent="0">
              <a:buNone/>
              <a:defRPr sz="1800" b="1"/>
            </a:lvl2pPr>
            <a:lvl3pPr marL="816306" indent="0">
              <a:buNone/>
              <a:defRPr sz="1600" b="1"/>
            </a:lvl3pPr>
            <a:lvl4pPr marL="1224459" indent="0">
              <a:buNone/>
              <a:defRPr sz="1400" b="1"/>
            </a:lvl4pPr>
            <a:lvl5pPr marL="1632613" indent="0">
              <a:buNone/>
              <a:defRPr sz="1400" b="1"/>
            </a:lvl5pPr>
            <a:lvl6pPr marL="2040766" indent="0">
              <a:buNone/>
              <a:defRPr sz="1400" b="1"/>
            </a:lvl6pPr>
            <a:lvl7pPr marL="2448919" indent="0">
              <a:buNone/>
              <a:defRPr sz="1400" b="1"/>
            </a:lvl7pPr>
            <a:lvl8pPr marL="2857071" indent="0">
              <a:buNone/>
              <a:defRPr sz="1400" b="1"/>
            </a:lvl8pPr>
            <a:lvl9pPr marL="3265224" indent="0">
              <a:buNone/>
              <a:defRPr sz="14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6"/>
            <a:ext cx="4041775" cy="479821"/>
          </a:xfrm>
        </p:spPr>
        <p:txBody>
          <a:bodyPr anchor="b"/>
          <a:lstStyle>
            <a:lvl1pPr marL="0" indent="0">
              <a:buNone/>
              <a:defRPr sz="2100" b="1"/>
            </a:lvl1pPr>
            <a:lvl2pPr marL="408153" indent="0">
              <a:buNone/>
              <a:defRPr sz="1800" b="1"/>
            </a:lvl2pPr>
            <a:lvl3pPr marL="816306" indent="0">
              <a:buNone/>
              <a:defRPr sz="1600" b="1"/>
            </a:lvl3pPr>
            <a:lvl4pPr marL="1224459" indent="0">
              <a:buNone/>
              <a:defRPr sz="1400" b="1"/>
            </a:lvl4pPr>
            <a:lvl5pPr marL="1632613" indent="0">
              <a:buNone/>
              <a:defRPr sz="1400" b="1"/>
            </a:lvl5pPr>
            <a:lvl6pPr marL="2040766" indent="0">
              <a:buNone/>
              <a:defRPr sz="1400" b="1"/>
            </a:lvl6pPr>
            <a:lvl7pPr marL="2448919" indent="0">
              <a:buNone/>
              <a:defRPr sz="1400" b="1"/>
            </a:lvl7pPr>
            <a:lvl8pPr marL="2857071" indent="0">
              <a:buNone/>
              <a:defRPr sz="1400" b="1"/>
            </a:lvl8pPr>
            <a:lvl9pPr marL="3265224" indent="0">
              <a:buNone/>
              <a:defRPr sz="14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112160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35804621"/>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89723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04787"/>
            <a:ext cx="3008313" cy="871538"/>
          </a:xfrm>
        </p:spPr>
        <p:txBody>
          <a:bodyPr/>
          <a:lstStyle>
            <a:lvl1pPr algn="l">
              <a:defRPr sz="1800" b="1"/>
            </a:lvl1pPr>
          </a:lstStyle>
          <a:p>
            <a:r>
              <a:rPr lang="en-US" smtClean="0"/>
              <a:t>Click to edit Master title style</a:t>
            </a:r>
            <a:endParaRPr lang="en-US"/>
          </a:p>
        </p:txBody>
      </p:sp>
      <p:sp>
        <p:nvSpPr>
          <p:cNvPr id="3" name="Content Placeholder 2"/>
          <p:cNvSpPr>
            <a:spLocks noGrp="1"/>
          </p:cNvSpPr>
          <p:nvPr>
            <p:ph idx="1"/>
          </p:nvPr>
        </p:nvSpPr>
        <p:spPr>
          <a:xfrm>
            <a:off x="3575050" y="204789"/>
            <a:ext cx="5111750" cy="4389835"/>
          </a:xfrm>
        </p:spPr>
        <p:txBody>
          <a:bodyPr/>
          <a:lstStyle>
            <a:lvl1pPr>
              <a:defRPr sz="29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076325"/>
            <a:ext cx="3008313" cy="3518298"/>
          </a:xfrm>
        </p:spPr>
        <p:txBody>
          <a:bodyPr/>
          <a:lstStyle>
            <a:lvl1pPr marL="0" indent="0">
              <a:buNone/>
              <a:defRPr sz="1300"/>
            </a:lvl1pPr>
            <a:lvl2pPr marL="408153" indent="0">
              <a:buNone/>
              <a:defRPr sz="1100"/>
            </a:lvl2pPr>
            <a:lvl3pPr marL="816306" indent="0">
              <a:buNone/>
              <a:defRPr sz="900"/>
            </a:lvl3pPr>
            <a:lvl4pPr marL="1224459" indent="0">
              <a:buNone/>
              <a:defRPr sz="800"/>
            </a:lvl4pPr>
            <a:lvl5pPr marL="1632613" indent="0">
              <a:buNone/>
              <a:defRPr sz="800"/>
            </a:lvl5pPr>
            <a:lvl6pPr marL="2040766" indent="0">
              <a:buNone/>
              <a:defRPr sz="800"/>
            </a:lvl6pPr>
            <a:lvl7pPr marL="2448919" indent="0">
              <a:buNone/>
              <a:defRPr sz="800"/>
            </a:lvl7pPr>
            <a:lvl8pPr marL="2857071" indent="0">
              <a:buNone/>
              <a:defRPr sz="800"/>
            </a:lvl8pPr>
            <a:lvl9pPr marL="3265224" indent="0">
              <a:buNone/>
              <a:defRPr sz="800"/>
            </a:lvl9pPr>
          </a:lstStyle>
          <a:p>
            <a:pPr lvl="0"/>
            <a:r>
              <a:rPr lang="en-US" smtClean="0"/>
              <a:t>Click to edit Master text styles</a:t>
            </a:r>
          </a:p>
        </p:txBody>
      </p:sp>
    </p:spTree>
    <p:extLst>
      <p:ext uri="{BB962C8B-B14F-4D97-AF65-F5344CB8AC3E}">
        <p14:creationId xmlns:p14="http://schemas.microsoft.com/office/powerpoint/2010/main" val="2755650610"/>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8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2900"/>
            </a:lvl1pPr>
            <a:lvl2pPr marL="408153" indent="0">
              <a:buNone/>
              <a:defRPr sz="2500"/>
            </a:lvl2pPr>
            <a:lvl3pPr marL="816306" indent="0">
              <a:buNone/>
              <a:defRPr sz="2100"/>
            </a:lvl3pPr>
            <a:lvl4pPr marL="1224459" indent="0">
              <a:buNone/>
              <a:defRPr sz="1800"/>
            </a:lvl4pPr>
            <a:lvl5pPr marL="1632613" indent="0">
              <a:buNone/>
              <a:defRPr sz="1800"/>
            </a:lvl5pPr>
            <a:lvl6pPr marL="2040766" indent="0">
              <a:buNone/>
              <a:defRPr sz="1800"/>
            </a:lvl6pPr>
            <a:lvl7pPr marL="2448919" indent="0">
              <a:buNone/>
              <a:defRPr sz="1800"/>
            </a:lvl7pPr>
            <a:lvl8pPr marL="2857071" indent="0">
              <a:buNone/>
              <a:defRPr sz="1800"/>
            </a:lvl8pPr>
            <a:lvl9pPr marL="3265224" indent="0">
              <a:buNone/>
              <a:defRPr sz="1800"/>
            </a:lvl9pPr>
          </a:lstStyle>
          <a:p>
            <a:pPr lvl="0"/>
            <a:endParaRPr lang="en-US" noProof="0" smtClean="0"/>
          </a:p>
        </p:txBody>
      </p:sp>
      <p:sp>
        <p:nvSpPr>
          <p:cNvPr id="4" name="Text Placeholder 3"/>
          <p:cNvSpPr>
            <a:spLocks noGrp="1"/>
          </p:cNvSpPr>
          <p:nvPr>
            <p:ph type="body" sz="half" idx="2"/>
          </p:nvPr>
        </p:nvSpPr>
        <p:spPr>
          <a:xfrm>
            <a:off x="1792288" y="4025504"/>
            <a:ext cx="5486400" cy="603646"/>
          </a:xfrm>
        </p:spPr>
        <p:txBody>
          <a:bodyPr/>
          <a:lstStyle>
            <a:lvl1pPr marL="0" indent="0">
              <a:buNone/>
              <a:defRPr sz="1300"/>
            </a:lvl1pPr>
            <a:lvl2pPr marL="408153" indent="0">
              <a:buNone/>
              <a:defRPr sz="1100"/>
            </a:lvl2pPr>
            <a:lvl3pPr marL="816306" indent="0">
              <a:buNone/>
              <a:defRPr sz="900"/>
            </a:lvl3pPr>
            <a:lvl4pPr marL="1224459" indent="0">
              <a:buNone/>
              <a:defRPr sz="800"/>
            </a:lvl4pPr>
            <a:lvl5pPr marL="1632613" indent="0">
              <a:buNone/>
              <a:defRPr sz="800"/>
            </a:lvl5pPr>
            <a:lvl6pPr marL="2040766" indent="0">
              <a:buNone/>
              <a:defRPr sz="800"/>
            </a:lvl6pPr>
            <a:lvl7pPr marL="2448919" indent="0">
              <a:buNone/>
              <a:defRPr sz="800"/>
            </a:lvl7pPr>
            <a:lvl8pPr marL="2857071" indent="0">
              <a:buNone/>
              <a:defRPr sz="800"/>
            </a:lvl8pPr>
            <a:lvl9pPr marL="3265224" indent="0">
              <a:buNone/>
              <a:defRPr sz="800"/>
            </a:lvl9pPr>
          </a:lstStyle>
          <a:p>
            <a:pPr lvl="0"/>
            <a:r>
              <a:rPr lang="en-US" smtClean="0"/>
              <a:t>Click to edit Master text styles</a:t>
            </a:r>
          </a:p>
        </p:txBody>
      </p:sp>
    </p:spTree>
    <p:extLst>
      <p:ext uri="{BB962C8B-B14F-4D97-AF65-F5344CB8AC3E}">
        <p14:creationId xmlns:p14="http://schemas.microsoft.com/office/powerpoint/2010/main" val="2619057071"/>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7"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theme" Target="../theme/theme2.xml"/><Relationship Id="rId12" Type="http://schemas.openxmlformats.org/officeDocument/2006/relationships/image" Target="../media/image4.png"/><Relationship Id="rId13" Type="http://schemas.openxmlformats.org/officeDocument/2006/relationships/image" Target="../media/image5.png"/><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9" descr="individual assets-01.png"/>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394701" y="3768437"/>
            <a:ext cx="231775" cy="83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10"/>
          <p:cNvSpPr>
            <a:spLocks noChangeArrowheads="1"/>
          </p:cNvSpPr>
          <p:nvPr/>
        </p:nvSpPr>
        <p:spPr bwMode="auto">
          <a:xfrm>
            <a:off x="7393832" y="4843463"/>
            <a:ext cx="1292969" cy="20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631" tIns="40816" rIns="81631" bIns="40816">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algn="r" defTabSz="408153" eaLnBrk="1" hangingPunct="1"/>
            <a:r>
              <a:rPr lang="en-US" altLang="en-US" sz="800" smtClean="0">
                <a:solidFill>
                  <a:srgbClr val="7F7F7F"/>
                </a:solidFill>
              </a:rPr>
              <a:t>© 2014 IBM Corporation</a:t>
            </a:r>
          </a:p>
        </p:txBody>
      </p:sp>
      <p:pic>
        <p:nvPicPr>
          <p:cNvPr id="2053" name="Picture 13"/>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589142" y="1"/>
            <a:ext cx="3592958"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6" name="Title Placeholder 1"/>
          <p:cNvSpPr>
            <a:spLocks noGrp="1"/>
          </p:cNvSpPr>
          <p:nvPr>
            <p:ph type="title"/>
          </p:nvPr>
        </p:nvSpPr>
        <p:spPr bwMode="auto">
          <a:xfrm>
            <a:off x="334964" y="1"/>
            <a:ext cx="8505825" cy="656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1631" tIns="40816" rIns="81631" bIns="40816" numCol="1" anchor="b" anchorCtr="0" compatLnSpc="1">
            <a:prstTxWarp prst="textNoShape">
              <a:avLst/>
            </a:prstTxWarp>
          </a:bodyPr>
          <a:lstStyle/>
          <a:p>
            <a:pPr lvl="0"/>
            <a:r>
              <a:rPr lang="en-US" altLang="en-US" smtClean="0"/>
              <a:t>Click to edit Master title style</a:t>
            </a:r>
          </a:p>
        </p:txBody>
      </p:sp>
      <p:sp>
        <p:nvSpPr>
          <p:cNvPr id="2057" name="Text Placeholder 2"/>
          <p:cNvSpPr>
            <a:spLocks noGrp="1"/>
          </p:cNvSpPr>
          <p:nvPr>
            <p:ph type="body" idx="1"/>
          </p:nvPr>
        </p:nvSpPr>
        <p:spPr bwMode="auto">
          <a:xfrm>
            <a:off x="330200" y="790575"/>
            <a:ext cx="8509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1631" tIns="40816" rIns="81631" bIns="40816"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p:txBody>
      </p:sp>
    </p:spTree>
    <p:extLst>
      <p:ext uri="{BB962C8B-B14F-4D97-AF65-F5344CB8AC3E}">
        <p14:creationId xmlns:p14="http://schemas.microsoft.com/office/powerpoint/2010/main" val="4074833729"/>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84" r:id="rId12"/>
    <p:sldLayoutId id="2147483685" r:id="rId13"/>
    <p:sldLayoutId id="2147483686" r:id="rId14"/>
  </p:sldLayoutIdLst>
  <p:timing>
    <p:tnLst>
      <p:par>
        <p:cTn xmlns:p14="http://schemas.microsoft.com/office/powerpoint/2010/main" id="1" dur="indefinite" restart="never" nodeType="tmRoot"/>
      </p:par>
    </p:tnLst>
  </p:timing>
  <p:hf hdr="0" ftr="0" dt="0"/>
  <p:txStyles>
    <p:titleStyle>
      <a:lvl1pPr algn="l" defTabSz="408153" rtl="0" eaLnBrk="0" fontAlgn="base" hangingPunct="0">
        <a:spcBef>
          <a:spcPct val="0"/>
        </a:spcBef>
        <a:spcAft>
          <a:spcPct val="0"/>
        </a:spcAft>
        <a:defRPr sz="2500">
          <a:solidFill>
            <a:srgbClr val="00B0DA"/>
          </a:solidFill>
          <a:latin typeface="+mj-lt"/>
          <a:ea typeface="+mj-ea"/>
          <a:cs typeface="+mj-cs"/>
        </a:defRPr>
      </a:lvl1pPr>
      <a:lvl2pPr algn="l" defTabSz="408153" rtl="0" eaLnBrk="0" fontAlgn="base" hangingPunct="0">
        <a:spcBef>
          <a:spcPct val="0"/>
        </a:spcBef>
        <a:spcAft>
          <a:spcPct val="0"/>
        </a:spcAft>
        <a:defRPr sz="2500">
          <a:solidFill>
            <a:srgbClr val="00B0DA"/>
          </a:solidFill>
          <a:latin typeface="Arial" pitchFamily="34" charset="0"/>
          <a:cs typeface="Arial" pitchFamily="34" charset="0"/>
        </a:defRPr>
      </a:lvl2pPr>
      <a:lvl3pPr algn="l" defTabSz="408153" rtl="0" eaLnBrk="0" fontAlgn="base" hangingPunct="0">
        <a:spcBef>
          <a:spcPct val="0"/>
        </a:spcBef>
        <a:spcAft>
          <a:spcPct val="0"/>
        </a:spcAft>
        <a:defRPr sz="2500">
          <a:solidFill>
            <a:srgbClr val="00B0DA"/>
          </a:solidFill>
          <a:latin typeface="Arial" pitchFamily="34" charset="0"/>
          <a:cs typeface="Arial" pitchFamily="34" charset="0"/>
        </a:defRPr>
      </a:lvl3pPr>
      <a:lvl4pPr algn="l" defTabSz="408153" rtl="0" eaLnBrk="0" fontAlgn="base" hangingPunct="0">
        <a:spcBef>
          <a:spcPct val="0"/>
        </a:spcBef>
        <a:spcAft>
          <a:spcPct val="0"/>
        </a:spcAft>
        <a:defRPr sz="2500">
          <a:solidFill>
            <a:srgbClr val="00B0DA"/>
          </a:solidFill>
          <a:latin typeface="Arial" pitchFamily="34" charset="0"/>
          <a:cs typeface="Arial" pitchFamily="34" charset="0"/>
        </a:defRPr>
      </a:lvl4pPr>
      <a:lvl5pPr algn="l" defTabSz="408153" rtl="0" eaLnBrk="0" fontAlgn="base" hangingPunct="0">
        <a:spcBef>
          <a:spcPct val="0"/>
        </a:spcBef>
        <a:spcAft>
          <a:spcPct val="0"/>
        </a:spcAft>
        <a:defRPr sz="2500">
          <a:solidFill>
            <a:srgbClr val="00B0DA"/>
          </a:solidFill>
          <a:latin typeface="Arial" pitchFamily="34" charset="0"/>
          <a:cs typeface="Arial" pitchFamily="34" charset="0"/>
        </a:defRPr>
      </a:lvl5pPr>
      <a:lvl6pPr marL="408153" algn="l" defTabSz="408153" rtl="0" fontAlgn="base">
        <a:spcBef>
          <a:spcPct val="0"/>
        </a:spcBef>
        <a:spcAft>
          <a:spcPct val="0"/>
        </a:spcAft>
        <a:defRPr sz="2500">
          <a:solidFill>
            <a:srgbClr val="00B0DA"/>
          </a:solidFill>
          <a:latin typeface="Arial" pitchFamily="34" charset="0"/>
          <a:cs typeface="Arial" pitchFamily="34" charset="0"/>
        </a:defRPr>
      </a:lvl6pPr>
      <a:lvl7pPr marL="816306" algn="l" defTabSz="408153" rtl="0" fontAlgn="base">
        <a:spcBef>
          <a:spcPct val="0"/>
        </a:spcBef>
        <a:spcAft>
          <a:spcPct val="0"/>
        </a:spcAft>
        <a:defRPr sz="2500">
          <a:solidFill>
            <a:srgbClr val="00B0DA"/>
          </a:solidFill>
          <a:latin typeface="Arial" pitchFamily="34" charset="0"/>
          <a:cs typeface="Arial" pitchFamily="34" charset="0"/>
        </a:defRPr>
      </a:lvl7pPr>
      <a:lvl8pPr marL="1224459" algn="l" defTabSz="408153" rtl="0" fontAlgn="base">
        <a:spcBef>
          <a:spcPct val="0"/>
        </a:spcBef>
        <a:spcAft>
          <a:spcPct val="0"/>
        </a:spcAft>
        <a:defRPr sz="2500">
          <a:solidFill>
            <a:srgbClr val="00B0DA"/>
          </a:solidFill>
          <a:latin typeface="Arial" pitchFamily="34" charset="0"/>
          <a:cs typeface="Arial" pitchFamily="34" charset="0"/>
        </a:defRPr>
      </a:lvl8pPr>
      <a:lvl9pPr marL="1632613" algn="l" defTabSz="408153" rtl="0" fontAlgn="base">
        <a:spcBef>
          <a:spcPct val="0"/>
        </a:spcBef>
        <a:spcAft>
          <a:spcPct val="0"/>
        </a:spcAft>
        <a:defRPr sz="2500">
          <a:solidFill>
            <a:srgbClr val="00B0DA"/>
          </a:solidFill>
          <a:latin typeface="Arial" pitchFamily="34" charset="0"/>
          <a:cs typeface="Arial" pitchFamily="34" charset="0"/>
        </a:defRPr>
      </a:lvl9pPr>
    </p:titleStyle>
    <p:bodyStyle>
      <a:lvl1pPr marL="213998" indent="-213998" algn="l" defTabSz="408153" rtl="0" eaLnBrk="0" fontAlgn="base" hangingPunct="0">
        <a:spcBef>
          <a:spcPct val="20000"/>
        </a:spcBef>
        <a:spcAft>
          <a:spcPct val="0"/>
        </a:spcAft>
        <a:buClr>
          <a:srgbClr val="00B2DA"/>
        </a:buClr>
        <a:buSzPct val="100000"/>
        <a:buFont typeface="Arial" pitchFamily="34" charset="0"/>
        <a:buChar char="•"/>
        <a:defRPr sz="1900">
          <a:solidFill>
            <a:schemeClr val="tx1"/>
          </a:solidFill>
          <a:latin typeface="+mn-lt"/>
          <a:ea typeface="+mn-ea"/>
          <a:cs typeface="+mn-cs"/>
        </a:defRPr>
      </a:lvl1pPr>
      <a:lvl2pPr marL="663249" indent="-255096" algn="l" defTabSz="408153" rtl="0" eaLnBrk="0" fontAlgn="base" hangingPunct="0">
        <a:spcBef>
          <a:spcPct val="20000"/>
        </a:spcBef>
        <a:spcAft>
          <a:spcPct val="0"/>
        </a:spcAft>
        <a:buFont typeface="Lucida Grande"/>
        <a:buChar char="–"/>
        <a:defRPr sz="1800">
          <a:solidFill>
            <a:schemeClr val="tx1"/>
          </a:solidFill>
          <a:latin typeface="+mn-lt"/>
          <a:cs typeface="+mn-cs"/>
        </a:defRPr>
      </a:lvl2pPr>
      <a:lvl3pPr marL="1020383" indent="-204076" algn="l" defTabSz="408153" rtl="0" eaLnBrk="0" fontAlgn="base" hangingPunct="0">
        <a:spcBef>
          <a:spcPct val="20000"/>
        </a:spcBef>
        <a:spcAft>
          <a:spcPct val="0"/>
        </a:spcAft>
        <a:buFont typeface="Arial" pitchFamily="34" charset="0"/>
        <a:buChar char="•"/>
        <a:defRPr>
          <a:solidFill>
            <a:schemeClr val="tx1"/>
          </a:solidFill>
          <a:latin typeface="+mn-lt"/>
          <a:cs typeface="+mn-cs"/>
        </a:defRPr>
      </a:lvl3pPr>
      <a:lvl4pPr marL="1428536" indent="-204076" algn="l" defTabSz="408153" rtl="0" eaLnBrk="0" fontAlgn="base" hangingPunct="0">
        <a:spcBef>
          <a:spcPct val="20000"/>
        </a:spcBef>
        <a:spcAft>
          <a:spcPct val="0"/>
        </a:spcAft>
        <a:buFont typeface="Arial" pitchFamily="34" charset="0"/>
        <a:buChar char="–"/>
        <a:defRPr>
          <a:solidFill>
            <a:schemeClr val="tx1"/>
          </a:solidFill>
          <a:latin typeface="+mn-lt"/>
          <a:cs typeface="+mn-cs"/>
        </a:defRPr>
      </a:lvl4pPr>
      <a:lvl5pPr marL="1836689" indent="-204076" algn="l" defTabSz="408153" rtl="0" eaLnBrk="0" fontAlgn="base" hangingPunct="0">
        <a:spcBef>
          <a:spcPct val="20000"/>
        </a:spcBef>
        <a:spcAft>
          <a:spcPct val="0"/>
        </a:spcAft>
        <a:buFont typeface="Arial" pitchFamily="34" charset="0"/>
        <a:buChar char="»"/>
        <a:defRPr>
          <a:solidFill>
            <a:schemeClr val="tx1"/>
          </a:solidFill>
          <a:latin typeface="+mn-lt"/>
          <a:cs typeface="+mn-cs"/>
        </a:defRPr>
      </a:lvl5pPr>
      <a:lvl6pPr marL="2244841" indent="-204076" algn="l" defTabSz="408153" rtl="0" fontAlgn="base">
        <a:spcBef>
          <a:spcPct val="20000"/>
        </a:spcBef>
        <a:spcAft>
          <a:spcPct val="0"/>
        </a:spcAft>
        <a:buFont typeface="Arial" pitchFamily="34" charset="0"/>
        <a:buChar char="»"/>
        <a:defRPr>
          <a:solidFill>
            <a:schemeClr val="tx1"/>
          </a:solidFill>
          <a:latin typeface="+mn-lt"/>
          <a:cs typeface="+mn-cs"/>
        </a:defRPr>
      </a:lvl6pPr>
      <a:lvl7pPr marL="2652994" indent="-204076" algn="l" defTabSz="408153" rtl="0" fontAlgn="base">
        <a:spcBef>
          <a:spcPct val="20000"/>
        </a:spcBef>
        <a:spcAft>
          <a:spcPct val="0"/>
        </a:spcAft>
        <a:buFont typeface="Arial" pitchFamily="34" charset="0"/>
        <a:buChar char="»"/>
        <a:defRPr>
          <a:solidFill>
            <a:schemeClr val="tx1"/>
          </a:solidFill>
          <a:latin typeface="+mn-lt"/>
          <a:cs typeface="+mn-cs"/>
        </a:defRPr>
      </a:lvl7pPr>
      <a:lvl8pPr marL="3061148" indent="-204076" algn="l" defTabSz="408153" rtl="0" fontAlgn="base">
        <a:spcBef>
          <a:spcPct val="20000"/>
        </a:spcBef>
        <a:spcAft>
          <a:spcPct val="0"/>
        </a:spcAft>
        <a:buFont typeface="Arial" pitchFamily="34" charset="0"/>
        <a:buChar char="»"/>
        <a:defRPr>
          <a:solidFill>
            <a:schemeClr val="tx1"/>
          </a:solidFill>
          <a:latin typeface="+mn-lt"/>
          <a:cs typeface="+mn-cs"/>
        </a:defRPr>
      </a:lvl8pPr>
      <a:lvl9pPr marL="3469301" indent="-204076" algn="l" defTabSz="408153" rtl="0" fontAlgn="base">
        <a:spcBef>
          <a:spcPct val="20000"/>
        </a:spcBef>
        <a:spcAft>
          <a:spcPct val="0"/>
        </a:spcAft>
        <a:buFont typeface="Arial" pitchFamily="34" charset="0"/>
        <a:buChar char="»"/>
        <a:defRPr>
          <a:solidFill>
            <a:schemeClr val="tx1"/>
          </a:solidFill>
          <a:latin typeface="+mn-lt"/>
          <a:cs typeface="+mn-cs"/>
        </a:defRPr>
      </a:lvl9pPr>
    </p:bodyStyle>
    <p:otherStyle>
      <a:defPPr>
        <a:defRPr lang="en-US"/>
      </a:defPPr>
      <a:lvl1pPr marL="0" algn="l" defTabSz="816306" rtl="0" eaLnBrk="1" latinLnBrk="0" hangingPunct="1">
        <a:defRPr sz="1600" kern="1200">
          <a:solidFill>
            <a:schemeClr val="tx1"/>
          </a:solidFill>
          <a:latin typeface="+mn-lt"/>
          <a:ea typeface="+mn-ea"/>
          <a:cs typeface="+mn-cs"/>
        </a:defRPr>
      </a:lvl1pPr>
      <a:lvl2pPr marL="408153" algn="l" defTabSz="816306" rtl="0" eaLnBrk="1" latinLnBrk="0" hangingPunct="1">
        <a:defRPr sz="1600" kern="1200">
          <a:solidFill>
            <a:schemeClr val="tx1"/>
          </a:solidFill>
          <a:latin typeface="+mn-lt"/>
          <a:ea typeface="+mn-ea"/>
          <a:cs typeface="+mn-cs"/>
        </a:defRPr>
      </a:lvl2pPr>
      <a:lvl3pPr marL="816306" algn="l" defTabSz="816306" rtl="0" eaLnBrk="1" latinLnBrk="0" hangingPunct="1">
        <a:defRPr sz="1600" kern="1200">
          <a:solidFill>
            <a:schemeClr val="tx1"/>
          </a:solidFill>
          <a:latin typeface="+mn-lt"/>
          <a:ea typeface="+mn-ea"/>
          <a:cs typeface="+mn-cs"/>
        </a:defRPr>
      </a:lvl3pPr>
      <a:lvl4pPr marL="1224459" algn="l" defTabSz="816306" rtl="0" eaLnBrk="1" latinLnBrk="0" hangingPunct="1">
        <a:defRPr sz="1600" kern="1200">
          <a:solidFill>
            <a:schemeClr val="tx1"/>
          </a:solidFill>
          <a:latin typeface="+mn-lt"/>
          <a:ea typeface="+mn-ea"/>
          <a:cs typeface="+mn-cs"/>
        </a:defRPr>
      </a:lvl4pPr>
      <a:lvl5pPr marL="1632613" algn="l" defTabSz="816306" rtl="0" eaLnBrk="1" latinLnBrk="0" hangingPunct="1">
        <a:defRPr sz="1600" kern="1200">
          <a:solidFill>
            <a:schemeClr val="tx1"/>
          </a:solidFill>
          <a:latin typeface="+mn-lt"/>
          <a:ea typeface="+mn-ea"/>
          <a:cs typeface="+mn-cs"/>
        </a:defRPr>
      </a:lvl5pPr>
      <a:lvl6pPr marL="2040766" algn="l" defTabSz="816306" rtl="0" eaLnBrk="1" latinLnBrk="0" hangingPunct="1">
        <a:defRPr sz="1600" kern="1200">
          <a:solidFill>
            <a:schemeClr val="tx1"/>
          </a:solidFill>
          <a:latin typeface="+mn-lt"/>
          <a:ea typeface="+mn-ea"/>
          <a:cs typeface="+mn-cs"/>
        </a:defRPr>
      </a:lvl6pPr>
      <a:lvl7pPr marL="2448919" algn="l" defTabSz="816306" rtl="0" eaLnBrk="1" latinLnBrk="0" hangingPunct="1">
        <a:defRPr sz="1600" kern="1200">
          <a:solidFill>
            <a:schemeClr val="tx1"/>
          </a:solidFill>
          <a:latin typeface="+mn-lt"/>
          <a:ea typeface="+mn-ea"/>
          <a:cs typeface="+mn-cs"/>
        </a:defRPr>
      </a:lvl7pPr>
      <a:lvl8pPr marL="2857071" algn="l" defTabSz="816306" rtl="0" eaLnBrk="1" latinLnBrk="0" hangingPunct="1">
        <a:defRPr sz="1600" kern="1200">
          <a:solidFill>
            <a:schemeClr val="tx1"/>
          </a:solidFill>
          <a:latin typeface="+mn-lt"/>
          <a:ea typeface="+mn-ea"/>
          <a:cs typeface="+mn-cs"/>
        </a:defRPr>
      </a:lvl8pPr>
      <a:lvl9pPr marL="3265224" algn="l" defTabSz="816306" rtl="0" eaLnBrk="1" latinLnBrk="0" hangingPunct="1">
        <a:defRPr sz="1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29184" y="1"/>
            <a:ext cx="7775725" cy="656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1634" tIns="40818" rIns="81634" bIns="40818" numCol="1" anchor="b" anchorCtr="0" compatLnSpc="1">
            <a:prstTxWarp prst="textNoShape">
              <a:avLst/>
            </a:prstTxWarp>
          </a:bodyPr>
          <a:lstStyle/>
          <a:p>
            <a:pPr lvl="0"/>
            <a:r>
              <a:rPr lang="en-US" altLang="en-US" dirty="0" smtClean="0"/>
              <a:t>Click to edit Master title style</a:t>
            </a:r>
          </a:p>
        </p:txBody>
      </p:sp>
      <p:sp>
        <p:nvSpPr>
          <p:cNvPr id="1027" name="Text Placeholder 2"/>
          <p:cNvSpPr>
            <a:spLocks noGrp="1"/>
          </p:cNvSpPr>
          <p:nvPr>
            <p:ph type="body" idx="1"/>
          </p:nvPr>
        </p:nvSpPr>
        <p:spPr bwMode="auto">
          <a:xfrm>
            <a:off x="330200" y="790575"/>
            <a:ext cx="8509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1634" tIns="40818" rIns="81634" bIns="40818"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p:txBody>
      </p:sp>
      <p:sp>
        <p:nvSpPr>
          <p:cNvPr id="6" name="Slide Number Placeholder 5"/>
          <p:cNvSpPr>
            <a:spLocks noGrp="1"/>
          </p:cNvSpPr>
          <p:nvPr>
            <p:ph type="sldNum" sz="quarter" idx="4"/>
          </p:nvPr>
        </p:nvSpPr>
        <p:spPr>
          <a:xfrm>
            <a:off x="7737476" y="4820841"/>
            <a:ext cx="587375" cy="273844"/>
          </a:xfrm>
          <a:prstGeom prst="rect">
            <a:avLst/>
          </a:prstGeom>
        </p:spPr>
        <p:txBody>
          <a:bodyPr vert="horz" lIns="81634" tIns="40818" rIns="81634" bIns="40818" rtlCol="0" anchor="ctr"/>
          <a:lstStyle>
            <a:lvl1pPr algn="ctr" fontAlgn="auto">
              <a:spcBef>
                <a:spcPts val="0"/>
              </a:spcBef>
              <a:spcAft>
                <a:spcPts val="0"/>
              </a:spcAft>
              <a:defRPr sz="800">
                <a:solidFill>
                  <a:schemeClr val="tx1">
                    <a:tint val="75000"/>
                  </a:schemeClr>
                </a:solidFill>
                <a:latin typeface="+mn-lt"/>
                <a:cs typeface="+mn-cs"/>
              </a:defRPr>
            </a:lvl1pPr>
          </a:lstStyle>
          <a:p>
            <a:pPr defTabSz="408173">
              <a:defRPr/>
            </a:pPr>
            <a:fld id="{1EE221BC-2FF3-4D78-98DB-E75C98353540}" type="slidenum">
              <a:rPr lang="en-US" smtClean="0">
                <a:solidFill>
                  <a:prstClr val="black">
                    <a:tint val="75000"/>
                  </a:prstClr>
                </a:solidFill>
              </a:rPr>
              <a:pPr defTabSz="408173">
                <a:defRPr/>
              </a:pPr>
              <a:t>‹#›</a:t>
            </a:fld>
            <a:endParaRPr lang="en-US" dirty="0">
              <a:solidFill>
                <a:prstClr val="black">
                  <a:tint val="75000"/>
                </a:prstClr>
              </a:solidFill>
            </a:endParaRPr>
          </a:p>
        </p:txBody>
      </p:sp>
      <p:pic>
        <p:nvPicPr>
          <p:cNvPr id="1031" name="Picture 3" descr="subpage art.png"/>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24850" y="4051697"/>
            <a:ext cx="827088" cy="1102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R120_G137_B251-200"/>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8224288" y="62345"/>
            <a:ext cx="588963" cy="23138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6"/>
          <p:cNvSpPr>
            <a:spLocks noChangeArrowheads="1"/>
          </p:cNvSpPr>
          <p:nvPr userDrawn="1"/>
        </p:nvSpPr>
        <p:spPr bwMode="black">
          <a:xfrm>
            <a:off x="6942576" y="4995461"/>
            <a:ext cx="1371600"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01" tIns="41101" rIns="82201" bIns="41101"/>
          <a:lstStyle/>
          <a:p>
            <a:pPr algn="r" defTabSz="571500">
              <a:lnSpc>
                <a:spcPct val="90000"/>
              </a:lnSpc>
            </a:pPr>
            <a:r>
              <a:rPr lang="en-US" altLang="en-US" sz="700" dirty="0">
                <a:solidFill>
                  <a:prstClr val="black"/>
                </a:solidFill>
                <a:latin typeface="Arial" pitchFamily="34" charset="0"/>
                <a:cs typeface="+mn-cs"/>
              </a:rPr>
              <a:t>© 2014 IBM Corporation</a:t>
            </a:r>
            <a:endParaRPr lang="en-US" altLang="en-US" sz="1600" dirty="0">
              <a:solidFill>
                <a:prstClr val="black"/>
              </a:solidFill>
              <a:latin typeface="Arial" pitchFamily="34" charset="0"/>
              <a:cs typeface="+mn-cs"/>
            </a:endParaRPr>
          </a:p>
        </p:txBody>
      </p:sp>
    </p:spTree>
    <p:extLst>
      <p:ext uri="{BB962C8B-B14F-4D97-AF65-F5344CB8AC3E}">
        <p14:creationId xmlns:p14="http://schemas.microsoft.com/office/powerpoint/2010/main" val="231960237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7" r:id="rId10"/>
  </p:sldLayoutIdLst>
  <p:timing>
    <p:tnLst>
      <p:par>
        <p:cTn xmlns:p14="http://schemas.microsoft.com/office/powerpoint/2010/main" id="1" dur="indefinite" restart="never" nodeType="tmRoot"/>
      </p:par>
    </p:tnLst>
  </p:timing>
  <p:hf hdr="0" ftr="0" dt="0"/>
  <p:txStyles>
    <p:titleStyle>
      <a:lvl1pPr algn="l" defTabSz="408173" rtl="0" eaLnBrk="0" fontAlgn="base" hangingPunct="0">
        <a:spcBef>
          <a:spcPct val="0"/>
        </a:spcBef>
        <a:spcAft>
          <a:spcPct val="0"/>
        </a:spcAft>
        <a:defRPr sz="2500" kern="1200">
          <a:solidFill>
            <a:srgbClr val="00B0DA"/>
          </a:solidFill>
          <a:latin typeface="+mj-lt"/>
          <a:ea typeface="+mj-ea"/>
          <a:cs typeface="+mj-cs"/>
        </a:defRPr>
      </a:lvl1pPr>
      <a:lvl2pPr algn="l" defTabSz="408173" rtl="0" eaLnBrk="0" fontAlgn="base" hangingPunct="0">
        <a:spcBef>
          <a:spcPct val="0"/>
        </a:spcBef>
        <a:spcAft>
          <a:spcPct val="0"/>
        </a:spcAft>
        <a:defRPr sz="2500">
          <a:solidFill>
            <a:srgbClr val="00B0DA"/>
          </a:solidFill>
          <a:latin typeface="Arial" pitchFamily="34" charset="0"/>
        </a:defRPr>
      </a:lvl2pPr>
      <a:lvl3pPr algn="l" defTabSz="408173" rtl="0" eaLnBrk="0" fontAlgn="base" hangingPunct="0">
        <a:spcBef>
          <a:spcPct val="0"/>
        </a:spcBef>
        <a:spcAft>
          <a:spcPct val="0"/>
        </a:spcAft>
        <a:defRPr sz="2500">
          <a:solidFill>
            <a:srgbClr val="00B0DA"/>
          </a:solidFill>
          <a:latin typeface="Arial" pitchFamily="34" charset="0"/>
        </a:defRPr>
      </a:lvl3pPr>
      <a:lvl4pPr algn="l" defTabSz="408173" rtl="0" eaLnBrk="0" fontAlgn="base" hangingPunct="0">
        <a:spcBef>
          <a:spcPct val="0"/>
        </a:spcBef>
        <a:spcAft>
          <a:spcPct val="0"/>
        </a:spcAft>
        <a:defRPr sz="2500">
          <a:solidFill>
            <a:srgbClr val="00B0DA"/>
          </a:solidFill>
          <a:latin typeface="Arial" pitchFamily="34" charset="0"/>
        </a:defRPr>
      </a:lvl4pPr>
      <a:lvl5pPr algn="l" defTabSz="408173" rtl="0" eaLnBrk="0" fontAlgn="base" hangingPunct="0">
        <a:spcBef>
          <a:spcPct val="0"/>
        </a:spcBef>
        <a:spcAft>
          <a:spcPct val="0"/>
        </a:spcAft>
        <a:defRPr sz="2500">
          <a:solidFill>
            <a:srgbClr val="00B0DA"/>
          </a:solidFill>
          <a:latin typeface="Arial" pitchFamily="34" charset="0"/>
        </a:defRPr>
      </a:lvl5pPr>
      <a:lvl6pPr marL="408173" algn="l" defTabSz="408173" rtl="0" fontAlgn="base">
        <a:spcBef>
          <a:spcPct val="0"/>
        </a:spcBef>
        <a:spcAft>
          <a:spcPct val="0"/>
        </a:spcAft>
        <a:defRPr sz="2500">
          <a:solidFill>
            <a:srgbClr val="00B0DA"/>
          </a:solidFill>
          <a:latin typeface="Arial" pitchFamily="34" charset="0"/>
        </a:defRPr>
      </a:lvl6pPr>
      <a:lvl7pPr marL="816347" algn="l" defTabSz="408173" rtl="0" fontAlgn="base">
        <a:spcBef>
          <a:spcPct val="0"/>
        </a:spcBef>
        <a:spcAft>
          <a:spcPct val="0"/>
        </a:spcAft>
        <a:defRPr sz="2500">
          <a:solidFill>
            <a:srgbClr val="00B0DA"/>
          </a:solidFill>
          <a:latin typeface="Arial" pitchFamily="34" charset="0"/>
        </a:defRPr>
      </a:lvl7pPr>
      <a:lvl8pPr marL="1224521" algn="l" defTabSz="408173" rtl="0" fontAlgn="base">
        <a:spcBef>
          <a:spcPct val="0"/>
        </a:spcBef>
        <a:spcAft>
          <a:spcPct val="0"/>
        </a:spcAft>
        <a:defRPr sz="2500">
          <a:solidFill>
            <a:srgbClr val="00B0DA"/>
          </a:solidFill>
          <a:latin typeface="Arial" pitchFamily="34" charset="0"/>
        </a:defRPr>
      </a:lvl8pPr>
      <a:lvl9pPr marL="1632694" algn="l" defTabSz="408173" rtl="0" fontAlgn="base">
        <a:spcBef>
          <a:spcPct val="0"/>
        </a:spcBef>
        <a:spcAft>
          <a:spcPct val="0"/>
        </a:spcAft>
        <a:defRPr sz="2500">
          <a:solidFill>
            <a:srgbClr val="00B0DA"/>
          </a:solidFill>
          <a:latin typeface="Arial" pitchFamily="34" charset="0"/>
        </a:defRPr>
      </a:lvl9pPr>
    </p:titleStyle>
    <p:bodyStyle>
      <a:lvl1pPr marL="214008" indent="-214008" algn="l" defTabSz="408173" rtl="0" eaLnBrk="0" fontAlgn="base" hangingPunct="0">
        <a:spcBef>
          <a:spcPct val="20000"/>
        </a:spcBef>
        <a:spcAft>
          <a:spcPct val="0"/>
        </a:spcAft>
        <a:buClr>
          <a:srgbClr val="00B2DA"/>
        </a:buClr>
        <a:buSzPct val="100000"/>
        <a:buFont typeface="Arial" pitchFamily="34" charset="0"/>
        <a:buChar char="•"/>
        <a:defRPr sz="1900" kern="1200">
          <a:solidFill>
            <a:schemeClr val="tx1"/>
          </a:solidFill>
          <a:latin typeface="+mn-lt"/>
          <a:ea typeface="+mn-ea"/>
          <a:cs typeface="+mn-cs"/>
        </a:defRPr>
      </a:lvl1pPr>
      <a:lvl2pPr marL="663282" indent="-255109" algn="l" defTabSz="408173" rtl="0" eaLnBrk="0" fontAlgn="base" hangingPunct="0">
        <a:spcBef>
          <a:spcPct val="20000"/>
        </a:spcBef>
        <a:spcAft>
          <a:spcPct val="0"/>
        </a:spcAft>
        <a:buFont typeface="Lucida Grande"/>
        <a:buChar char="–"/>
        <a:defRPr sz="1800" kern="1200">
          <a:solidFill>
            <a:schemeClr val="tx1"/>
          </a:solidFill>
          <a:latin typeface="+mn-lt"/>
          <a:ea typeface="+mn-ea"/>
          <a:cs typeface="+mn-cs"/>
        </a:defRPr>
      </a:lvl2pPr>
      <a:lvl3pPr marL="1020434" indent="-204087" algn="l" defTabSz="408173" rtl="0" eaLnBrk="0" fontAlgn="base" hangingPunct="0">
        <a:spcBef>
          <a:spcPct val="20000"/>
        </a:spcBef>
        <a:spcAft>
          <a:spcPct val="0"/>
        </a:spcAft>
        <a:buFont typeface="Arial" pitchFamily="34" charset="0"/>
        <a:buChar char="•"/>
        <a:defRPr kern="1200">
          <a:solidFill>
            <a:schemeClr val="tx1"/>
          </a:solidFill>
          <a:latin typeface="+mn-lt"/>
          <a:ea typeface="+mn-ea"/>
          <a:cs typeface="+mn-cs"/>
        </a:defRPr>
      </a:lvl3pPr>
      <a:lvl4pPr marL="1428607" indent="-204087" algn="l" defTabSz="408173" rtl="0" eaLnBrk="0" fontAlgn="base" hangingPunct="0">
        <a:spcBef>
          <a:spcPct val="20000"/>
        </a:spcBef>
        <a:spcAft>
          <a:spcPct val="0"/>
        </a:spcAft>
        <a:buFont typeface="Arial" pitchFamily="34" charset="0"/>
        <a:buChar char="–"/>
        <a:defRPr kern="1200">
          <a:solidFill>
            <a:schemeClr val="tx1"/>
          </a:solidFill>
          <a:latin typeface="+mn-lt"/>
          <a:ea typeface="+mn-ea"/>
          <a:cs typeface="+mn-cs"/>
        </a:defRPr>
      </a:lvl4pPr>
      <a:lvl5pPr marL="1836781" indent="-204087" algn="l" defTabSz="408173" rtl="0" eaLnBrk="0" fontAlgn="base" hangingPunct="0">
        <a:spcBef>
          <a:spcPct val="20000"/>
        </a:spcBef>
        <a:spcAft>
          <a:spcPct val="0"/>
        </a:spcAft>
        <a:buFont typeface="Arial" pitchFamily="34" charset="0"/>
        <a:buChar char="»"/>
        <a:defRPr kern="1200">
          <a:solidFill>
            <a:schemeClr val="tx1"/>
          </a:solidFill>
          <a:latin typeface="+mn-lt"/>
          <a:ea typeface="+mn-ea"/>
          <a:cs typeface="+mn-cs"/>
        </a:defRPr>
      </a:lvl5pPr>
      <a:lvl6pPr marL="2244954" indent="-204087" algn="l" defTabSz="408173" rtl="0" eaLnBrk="1" latinLnBrk="0" hangingPunct="1">
        <a:spcBef>
          <a:spcPct val="20000"/>
        </a:spcBef>
        <a:buFont typeface="Arial"/>
        <a:buChar char="•"/>
        <a:defRPr sz="1800" kern="1200">
          <a:solidFill>
            <a:schemeClr val="tx1"/>
          </a:solidFill>
          <a:latin typeface="+mn-lt"/>
          <a:ea typeface="+mn-ea"/>
          <a:cs typeface="+mn-cs"/>
        </a:defRPr>
      </a:lvl6pPr>
      <a:lvl7pPr marL="2653127" indent="-204087" algn="l" defTabSz="408173" rtl="0" eaLnBrk="1" latinLnBrk="0" hangingPunct="1">
        <a:spcBef>
          <a:spcPct val="20000"/>
        </a:spcBef>
        <a:buFont typeface="Arial"/>
        <a:buChar char="•"/>
        <a:defRPr sz="1800" kern="1200">
          <a:solidFill>
            <a:schemeClr val="tx1"/>
          </a:solidFill>
          <a:latin typeface="+mn-lt"/>
          <a:ea typeface="+mn-ea"/>
          <a:cs typeface="+mn-cs"/>
        </a:defRPr>
      </a:lvl7pPr>
      <a:lvl8pPr marL="3061301" indent="-204087" algn="l" defTabSz="408173" rtl="0" eaLnBrk="1" latinLnBrk="0" hangingPunct="1">
        <a:spcBef>
          <a:spcPct val="20000"/>
        </a:spcBef>
        <a:buFont typeface="Arial"/>
        <a:buChar char="•"/>
        <a:defRPr sz="1800" kern="1200">
          <a:solidFill>
            <a:schemeClr val="tx1"/>
          </a:solidFill>
          <a:latin typeface="+mn-lt"/>
          <a:ea typeface="+mn-ea"/>
          <a:cs typeface="+mn-cs"/>
        </a:defRPr>
      </a:lvl8pPr>
      <a:lvl9pPr marL="3469475" indent="-204087" algn="l" defTabSz="408173" rtl="0" eaLnBrk="1" latinLnBrk="0" hangingPunct="1">
        <a:spcBef>
          <a:spcPct val="20000"/>
        </a:spcBef>
        <a:buFont typeface="Arial"/>
        <a:buChar char="•"/>
        <a:defRPr sz="1800" kern="1200">
          <a:solidFill>
            <a:schemeClr val="tx1"/>
          </a:solidFill>
          <a:latin typeface="+mn-lt"/>
          <a:ea typeface="+mn-ea"/>
          <a:cs typeface="+mn-cs"/>
        </a:defRPr>
      </a:lvl9pPr>
    </p:bodyStyle>
    <p:otherStyle>
      <a:defPPr>
        <a:defRPr lang="en-US"/>
      </a:defPPr>
      <a:lvl1pPr marL="0" algn="l" defTabSz="408173" rtl="0" eaLnBrk="1" latinLnBrk="0" hangingPunct="1">
        <a:defRPr sz="1600" kern="1200">
          <a:solidFill>
            <a:schemeClr val="tx1"/>
          </a:solidFill>
          <a:latin typeface="+mn-lt"/>
          <a:ea typeface="+mn-ea"/>
          <a:cs typeface="+mn-cs"/>
        </a:defRPr>
      </a:lvl1pPr>
      <a:lvl2pPr marL="408173" algn="l" defTabSz="408173" rtl="0" eaLnBrk="1" latinLnBrk="0" hangingPunct="1">
        <a:defRPr sz="1600" kern="1200">
          <a:solidFill>
            <a:schemeClr val="tx1"/>
          </a:solidFill>
          <a:latin typeface="+mn-lt"/>
          <a:ea typeface="+mn-ea"/>
          <a:cs typeface="+mn-cs"/>
        </a:defRPr>
      </a:lvl2pPr>
      <a:lvl3pPr marL="816347" algn="l" defTabSz="408173" rtl="0" eaLnBrk="1" latinLnBrk="0" hangingPunct="1">
        <a:defRPr sz="1600" kern="1200">
          <a:solidFill>
            <a:schemeClr val="tx1"/>
          </a:solidFill>
          <a:latin typeface="+mn-lt"/>
          <a:ea typeface="+mn-ea"/>
          <a:cs typeface="+mn-cs"/>
        </a:defRPr>
      </a:lvl3pPr>
      <a:lvl4pPr marL="1224521" algn="l" defTabSz="408173" rtl="0" eaLnBrk="1" latinLnBrk="0" hangingPunct="1">
        <a:defRPr sz="1600" kern="1200">
          <a:solidFill>
            <a:schemeClr val="tx1"/>
          </a:solidFill>
          <a:latin typeface="+mn-lt"/>
          <a:ea typeface="+mn-ea"/>
          <a:cs typeface="+mn-cs"/>
        </a:defRPr>
      </a:lvl4pPr>
      <a:lvl5pPr marL="1632694" algn="l" defTabSz="408173" rtl="0" eaLnBrk="1" latinLnBrk="0" hangingPunct="1">
        <a:defRPr sz="1600" kern="1200">
          <a:solidFill>
            <a:schemeClr val="tx1"/>
          </a:solidFill>
          <a:latin typeface="+mn-lt"/>
          <a:ea typeface="+mn-ea"/>
          <a:cs typeface="+mn-cs"/>
        </a:defRPr>
      </a:lvl5pPr>
      <a:lvl6pPr marL="2040868" algn="l" defTabSz="408173" rtl="0" eaLnBrk="1" latinLnBrk="0" hangingPunct="1">
        <a:defRPr sz="1600" kern="1200">
          <a:solidFill>
            <a:schemeClr val="tx1"/>
          </a:solidFill>
          <a:latin typeface="+mn-lt"/>
          <a:ea typeface="+mn-ea"/>
          <a:cs typeface="+mn-cs"/>
        </a:defRPr>
      </a:lvl6pPr>
      <a:lvl7pPr marL="2449041" algn="l" defTabSz="408173" rtl="0" eaLnBrk="1" latinLnBrk="0" hangingPunct="1">
        <a:defRPr sz="1600" kern="1200">
          <a:solidFill>
            <a:schemeClr val="tx1"/>
          </a:solidFill>
          <a:latin typeface="+mn-lt"/>
          <a:ea typeface="+mn-ea"/>
          <a:cs typeface="+mn-cs"/>
        </a:defRPr>
      </a:lvl7pPr>
      <a:lvl8pPr marL="2857214" algn="l" defTabSz="408173" rtl="0" eaLnBrk="1" latinLnBrk="0" hangingPunct="1">
        <a:defRPr sz="1600" kern="1200">
          <a:solidFill>
            <a:schemeClr val="tx1"/>
          </a:solidFill>
          <a:latin typeface="+mn-lt"/>
          <a:ea typeface="+mn-ea"/>
          <a:cs typeface="+mn-cs"/>
        </a:defRPr>
      </a:lvl8pPr>
      <a:lvl9pPr marL="3265388" algn="l" defTabSz="408173"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hyperlink" Target="mailto:hlindsey@us.ibm.com" TargetMode="External"/><Relationship Id="rId5" Type="http://schemas.openxmlformats.org/officeDocument/2006/relationships/image" Target="../media/image8.jpe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wmf"/><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image" Target="../media/image36.jpeg"/><Relationship Id="rId4" Type="http://schemas.openxmlformats.org/officeDocument/2006/relationships/image" Target="../media/image37.jpeg"/><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image" Target="../media/image38.jpeg"/><Relationship Id="rId4" Type="http://schemas.openxmlformats.org/officeDocument/2006/relationships/image" Target="../media/image39.jpeg"/><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image" Target="../media/image40.jpeg"/><Relationship Id="rId4" Type="http://schemas.openxmlformats.org/officeDocument/2006/relationships/image" Target="../media/image41.png"/><Relationship Id="rId1" Type="http://schemas.openxmlformats.org/officeDocument/2006/relationships/slideLayout" Target="../slideLayouts/slideLayout24.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4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www.statisticbrain.com/google-searches/" TargetMode="External"/><Relationship Id="rId3" Type="http://schemas.openxmlformats.org/officeDocument/2006/relationships/hyperlink" Target="http://fcw.com/articles/2013/12/12/cobol-legacy.aspx"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4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1" Type="http://schemas.openxmlformats.org/officeDocument/2006/relationships/slideLayout" Target="../slideLayouts/slideLayout17.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5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55.png"/></Relationships>
</file>

<file path=ppt/slides/_rels/slide3.xml.rels><?xml version="1.0" encoding="UTF-8" standalone="yes"?>
<Relationships xmlns="http://schemas.openxmlformats.org/package/2006/relationships"><Relationship Id="rId11" Type="http://schemas.openxmlformats.org/officeDocument/2006/relationships/image" Target="../media/image17.png"/><Relationship Id="rId12" Type="http://schemas.openxmlformats.org/officeDocument/2006/relationships/image" Target="../media/image18.png"/><Relationship Id="rId13" Type="http://schemas.openxmlformats.org/officeDocument/2006/relationships/image" Target="../media/image19.png"/><Relationship Id="rId14" Type="http://schemas.openxmlformats.org/officeDocument/2006/relationships/image" Target="../media/image20.png"/><Relationship Id="rId15" Type="http://schemas.openxmlformats.org/officeDocument/2006/relationships/image" Target="../media/image21.jpeg"/><Relationship Id="rId16" Type="http://schemas.openxmlformats.org/officeDocument/2006/relationships/image" Target="../media/image22.jpeg"/><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24.wmf"/><Relationship Id="rId4" Type="http://schemas.openxmlformats.org/officeDocument/2006/relationships/image" Target="../media/image25.wmf"/><Relationship Id="rId5" Type="http://schemas.openxmlformats.org/officeDocument/2006/relationships/image" Target="../media/image26.wmf"/><Relationship Id="rId6" Type="http://schemas.openxmlformats.org/officeDocument/2006/relationships/image" Target="../media/image27.wmf"/><Relationship Id="rId7" Type="http://schemas.openxmlformats.org/officeDocument/2006/relationships/image" Target="../media/image28.png"/><Relationship Id="rId8" Type="http://schemas.openxmlformats.org/officeDocument/2006/relationships/image" Target="../media/image29.wmf"/><Relationship Id="rId1" Type="http://schemas.openxmlformats.org/officeDocument/2006/relationships/slideLayout" Target="../slideLayouts/slideLayout15.xml"/><Relationship Id="rId2" Type="http://schemas.openxmlformats.org/officeDocument/2006/relationships/image" Target="../media/image23.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30.jpeg"/><Relationship Id="rId4" Type="http://schemas.openxmlformats.org/officeDocument/2006/relationships/image" Target="../media/image31.jpeg"/><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3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3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14"/>
          <p:cNvSpPr>
            <a:spLocks noGrp="1" noChangeArrowheads="1"/>
          </p:cNvSpPr>
          <p:nvPr>
            <p:ph type="ctrTitle"/>
          </p:nvPr>
        </p:nvSpPr>
        <p:spPr>
          <a:xfrm>
            <a:off x="329184" y="406244"/>
            <a:ext cx="6620999" cy="1102519"/>
          </a:xfrm>
          <a:noFill/>
        </p:spPr>
        <p:txBody>
          <a:bodyPr/>
          <a:lstStyle/>
          <a:p>
            <a:pPr eaLnBrk="1" hangingPunct="1">
              <a:lnSpc>
                <a:spcPct val="80000"/>
              </a:lnSpc>
            </a:pPr>
            <a:r>
              <a:rPr lang="en-US" sz="3000" b="1" dirty="0"/>
              <a:t>Patterns for Enterprise Success: The </a:t>
            </a:r>
            <a:r>
              <a:rPr lang="en-US" sz="3000" b="1" dirty="0" err="1"/>
              <a:t>DevOps</a:t>
            </a:r>
            <a:r>
              <a:rPr lang="en-US" sz="3000" b="1" dirty="0"/>
              <a:t> Journey </a:t>
            </a:r>
            <a:r>
              <a:rPr lang="en-US" sz="3000" b="1" dirty="0" smtClean="0"/>
              <a:t/>
            </a:r>
            <a:br>
              <a:rPr lang="en-US" sz="3000" b="1" dirty="0" smtClean="0"/>
            </a:br>
            <a:r>
              <a:rPr lang="en-US" sz="3000" b="1" dirty="0" smtClean="0"/>
              <a:t>at </a:t>
            </a:r>
            <a:r>
              <a:rPr lang="en-US" sz="3000" b="1" dirty="0"/>
              <a:t>Nationwide</a:t>
            </a:r>
            <a:endParaRPr lang="en-US" altLang="en-US" sz="2100" b="1" i="1" dirty="0">
              <a:cs typeface="Arial" pitchFamily="34" charset="0"/>
            </a:endParaRPr>
          </a:p>
        </p:txBody>
      </p:sp>
      <p:pic>
        <p:nvPicPr>
          <p:cNvPr id="5"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162" y="1778464"/>
            <a:ext cx="833438" cy="718976"/>
          </a:xfrm>
          <a:prstGeom prst="rect">
            <a:avLst/>
          </a:prstGeom>
          <a:noFill/>
          <a:ln w="9525">
            <a:solidFill>
              <a:srgbClr val="000000">
                <a:alpha val="50195"/>
              </a:srgbClr>
            </a:solidFill>
            <a:miter lim="800000"/>
            <a:headEnd/>
            <a:tailEnd/>
          </a:ln>
          <a:extLst>
            <a:ext uri="{909E8E84-426E-40dd-AFC4-6F175D3DCCD1}">
              <a14:hiddenFill xmlns:a14="http://schemas.microsoft.com/office/drawing/2010/main">
                <a:solidFill>
                  <a:srgbClr val="FFFFFF"/>
                </a:solidFill>
              </a14:hiddenFill>
            </a:ext>
          </a:extLst>
        </p:spPr>
      </p:pic>
      <p:sp>
        <p:nvSpPr>
          <p:cNvPr id="6" name="Rectangle 12"/>
          <p:cNvSpPr txBox="1">
            <a:spLocks noChangeArrowheads="1"/>
          </p:cNvSpPr>
          <p:nvPr/>
        </p:nvSpPr>
        <p:spPr bwMode="auto">
          <a:xfrm>
            <a:off x="1369574" y="1716447"/>
            <a:ext cx="5030035" cy="1181862"/>
          </a:xfrm>
          <a:prstGeom prst="rect">
            <a:avLst/>
          </a:prstGeom>
          <a:noFill/>
          <a:ln>
            <a:noFill/>
          </a:ln>
          <a:effectLst/>
          <a:extLst>
            <a:ext uri="{909E8E84-426E-40dd-AFC4-6F175D3DCCD1}">
              <a14:hiddenFill xmlns:a14="http://schemas.microsoft.com/office/drawing/2010/main">
                <a:solidFill>
                  <a:srgbClr val="7889FB"/>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449263" eaLnBrk="0" hangingPunct="0">
              <a:spcBef>
                <a:spcPct val="50000"/>
              </a:spcBef>
              <a:buClr>
                <a:srgbClr val="008AC0"/>
              </a:buClr>
              <a:buFont typeface="Wingdings" pitchFamily="2" charset="2"/>
              <a:buChar char="§"/>
              <a:defRPr sz="1600">
                <a:solidFill>
                  <a:schemeClr val="tx1"/>
                </a:solidFill>
                <a:latin typeface="Arial" pitchFamily="34" charset="0"/>
              </a:defRPr>
            </a:lvl1pPr>
            <a:lvl2pPr marL="339725" indent="-149225" defTabSz="449263" eaLnBrk="0" hangingPunct="0">
              <a:buClr>
                <a:srgbClr val="008AC0"/>
              </a:buClr>
              <a:buFont typeface="Arial" pitchFamily="34" charset="0"/>
              <a:buChar char="–"/>
              <a:defRPr sz="1600">
                <a:solidFill>
                  <a:schemeClr val="tx1"/>
                </a:solidFill>
                <a:latin typeface="Arial" pitchFamily="34" charset="0"/>
              </a:defRPr>
            </a:lvl2pPr>
            <a:lvl3pPr marL="479425" indent="-138113" defTabSz="449263" eaLnBrk="0" hangingPunct="0">
              <a:buClr>
                <a:srgbClr val="008AC0"/>
              </a:buClr>
              <a:buChar char="•"/>
              <a:defRPr sz="1600">
                <a:solidFill>
                  <a:schemeClr val="tx1"/>
                </a:solidFill>
                <a:latin typeface="Arial" pitchFamily="34" charset="0"/>
              </a:defRPr>
            </a:lvl3pPr>
            <a:lvl4pPr marL="630238" indent="-149225" defTabSz="449263" eaLnBrk="0" hangingPunct="0">
              <a:spcBef>
                <a:spcPct val="20000"/>
              </a:spcBef>
              <a:buClr>
                <a:schemeClr val="bg1"/>
              </a:buClr>
              <a:defRPr sz="1600">
                <a:solidFill>
                  <a:schemeClr val="bg1"/>
                </a:solidFill>
                <a:latin typeface="Arial" pitchFamily="34" charset="0"/>
              </a:defRPr>
            </a:lvl4pPr>
            <a:lvl5pPr marL="1166813" indent="-228600" defTabSz="449263" eaLnBrk="0" hangingPunct="0">
              <a:spcBef>
                <a:spcPct val="20000"/>
              </a:spcBef>
              <a:buClr>
                <a:schemeClr val="bg1"/>
              </a:buClr>
              <a:buChar char="»"/>
              <a:defRPr sz="1600">
                <a:solidFill>
                  <a:schemeClr val="bg1"/>
                </a:solidFill>
                <a:latin typeface="Arial" pitchFamily="34" charset="0"/>
              </a:defRPr>
            </a:lvl5pPr>
            <a:lvl6pPr marL="1624013" indent="-228600" defTabSz="449263" eaLnBrk="0" fontAlgn="base" hangingPunct="0">
              <a:spcBef>
                <a:spcPct val="20000"/>
              </a:spcBef>
              <a:spcAft>
                <a:spcPct val="0"/>
              </a:spcAft>
              <a:buClr>
                <a:schemeClr val="bg1"/>
              </a:buClr>
              <a:buChar char="»"/>
              <a:defRPr sz="1600">
                <a:solidFill>
                  <a:schemeClr val="bg1"/>
                </a:solidFill>
                <a:latin typeface="Arial" pitchFamily="34" charset="0"/>
              </a:defRPr>
            </a:lvl6pPr>
            <a:lvl7pPr marL="2081213" indent="-228600" defTabSz="449263" eaLnBrk="0" fontAlgn="base" hangingPunct="0">
              <a:spcBef>
                <a:spcPct val="20000"/>
              </a:spcBef>
              <a:spcAft>
                <a:spcPct val="0"/>
              </a:spcAft>
              <a:buClr>
                <a:schemeClr val="bg1"/>
              </a:buClr>
              <a:buChar char="»"/>
              <a:defRPr sz="1600">
                <a:solidFill>
                  <a:schemeClr val="bg1"/>
                </a:solidFill>
                <a:latin typeface="Arial" pitchFamily="34" charset="0"/>
              </a:defRPr>
            </a:lvl7pPr>
            <a:lvl8pPr marL="2538413" indent="-228600" defTabSz="449263" eaLnBrk="0" fontAlgn="base" hangingPunct="0">
              <a:spcBef>
                <a:spcPct val="20000"/>
              </a:spcBef>
              <a:spcAft>
                <a:spcPct val="0"/>
              </a:spcAft>
              <a:buClr>
                <a:schemeClr val="bg1"/>
              </a:buClr>
              <a:buChar char="»"/>
              <a:defRPr sz="1600">
                <a:solidFill>
                  <a:schemeClr val="bg1"/>
                </a:solidFill>
                <a:latin typeface="Arial" pitchFamily="34" charset="0"/>
              </a:defRPr>
            </a:lvl8pPr>
            <a:lvl9pPr marL="2995613" indent="-228600" defTabSz="449263" eaLnBrk="0" fontAlgn="base" hangingPunct="0">
              <a:spcBef>
                <a:spcPct val="20000"/>
              </a:spcBef>
              <a:spcAft>
                <a:spcPct val="0"/>
              </a:spcAft>
              <a:buClr>
                <a:schemeClr val="bg1"/>
              </a:buClr>
              <a:buChar char="»"/>
              <a:defRPr sz="1600">
                <a:solidFill>
                  <a:schemeClr val="bg1"/>
                </a:solidFill>
                <a:latin typeface="Arial" pitchFamily="34" charset="0"/>
              </a:defRPr>
            </a:lvl9pPr>
          </a:lstStyle>
          <a:p>
            <a:pPr eaLnBrk="1" hangingPunct="1">
              <a:spcBef>
                <a:spcPct val="0"/>
              </a:spcBef>
              <a:buClr>
                <a:srgbClr val="000000"/>
              </a:buClr>
              <a:buFont typeface="Wingdings" pitchFamily="2" charset="2"/>
              <a:buNone/>
            </a:pPr>
            <a:r>
              <a:rPr lang="en-US" altLang="en-US" b="1" dirty="0">
                <a:solidFill>
                  <a:srgbClr val="000000"/>
                </a:solidFill>
                <a:cs typeface="Arial"/>
              </a:rPr>
              <a:t>Hayden Lindsey</a:t>
            </a:r>
          </a:p>
          <a:p>
            <a:pPr eaLnBrk="1" hangingPunct="1">
              <a:spcBef>
                <a:spcPct val="0"/>
              </a:spcBef>
              <a:buClr>
                <a:srgbClr val="000000"/>
              </a:buClr>
              <a:buFont typeface="Wingdings" pitchFamily="2" charset="2"/>
              <a:buNone/>
            </a:pPr>
            <a:r>
              <a:rPr lang="en-US" altLang="en-US" dirty="0">
                <a:solidFill>
                  <a:srgbClr val="000000"/>
                </a:solidFill>
                <a:cs typeface="Arial"/>
              </a:rPr>
              <a:t>Vice President and Distinguished </a:t>
            </a:r>
            <a:r>
              <a:rPr lang="en-US" altLang="en-US" dirty="0" smtClean="0">
                <a:solidFill>
                  <a:srgbClr val="000000"/>
                </a:solidFill>
                <a:cs typeface="Arial"/>
              </a:rPr>
              <a:t>Engineer</a:t>
            </a:r>
          </a:p>
          <a:p>
            <a:pPr eaLnBrk="1" hangingPunct="1">
              <a:spcBef>
                <a:spcPct val="0"/>
              </a:spcBef>
              <a:buClr>
                <a:srgbClr val="000000"/>
              </a:buClr>
              <a:buFont typeface="Wingdings" pitchFamily="2" charset="2"/>
              <a:buNone/>
            </a:pPr>
            <a:r>
              <a:rPr lang="en-US" altLang="en-US" dirty="0" smtClean="0">
                <a:solidFill>
                  <a:srgbClr val="000000"/>
                </a:solidFill>
                <a:cs typeface="Arial"/>
              </a:rPr>
              <a:t>Enterprise </a:t>
            </a:r>
            <a:r>
              <a:rPr lang="en-US" altLang="en-US" dirty="0">
                <a:solidFill>
                  <a:srgbClr val="000000"/>
                </a:solidFill>
                <a:cs typeface="Arial"/>
              </a:rPr>
              <a:t>Modernization and Emerging </a:t>
            </a:r>
            <a:r>
              <a:rPr lang="en-US" altLang="en-US" dirty="0" smtClean="0">
                <a:solidFill>
                  <a:srgbClr val="000000"/>
                </a:solidFill>
                <a:cs typeface="Arial"/>
              </a:rPr>
              <a:t/>
            </a:r>
            <a:br>
              <a:rPr lang="en-US" altLang="en-US" dirty="0" smtClean="0">
                <a:solidFill>
                  <a:srgbClr val="000000"/>
                </a:solidFill>
                <a:cs typeface="Arial"/>
              </a:rPr>
            </a:br>
            <a:r>
              <a:rPr lang="en-US" altLang="en-US" dirty="0" smtClean="0">
                <a:solidFill>
                  <a:srgbClr val="000000"/>
                </a:solidFill>
                <a:cs typeface="Arial"/>
              </a:rPr>
              <a:t>Technologies</a:t>
            </a:r>
            <a:r>
              <a:rPr lang="en-US" altLang="en-US" dirty="0">
                <a:solidFill>
                  <a:srgbClr val="000000"/>
                </a:solidFill>
                <a:cs typeface="Arial"/>
              </a:rPr>
              <a:t> </a:t>
            </a:r>
            <a:r>
              <a:rPr lang="en-US" altLang="en-US" dirty="0" smtClean="0">
                <a:solidFill>
                  <a:srgbClr val="000000"/>
                </a:solidFill>
                <a:cs typeface="Arial"/>
              </a:rPr>
              <a:t>IBM </a:t>
            </a:r>
            <a:r>
              <a:rPr lang="en-US" altLang="en-US" dirty="0">
                <a:solidFill>
                  <a:srgbClr val="000000"/>
                </a:solidFill>
                <a:cs typeface="Arial"/>
              </a:rPr>
              <a:t>Software Group</a:t>
            </a:r>
          </a:p>
          <a:p>
            <a:pPr eaLnBrk="1" hangingPunct="1">
              <a:lnSpc>
                <a:spcPct val="80000"/>
              </a:lnSpc>
              <a:spcBef>
                <a:spcPct val="0"/>
              </a:spcBef>
              <a:buClr>
                <a:srgbClr val="000000"/>
              </a:buClr>
              <a:buFont typeface="Wingdings" pitchFamily="2" charset="2"/>
              <a:buNone/>
            </a:pPr>
            <a:r>
              <a:rPr lang="en-US" altLang="en-US" sz="1100" dirty="0">
                <a:solidFill>
                  <a:srgbClr val="000000"/>
                </a:solidFill>
                <a:cs typeface="Arial"/>
                <a:hlinkClick r:id="rId4"/>
              </a:rPr>
              <a:t>hlindsey@us.ibm.com</a:t>
            </a:r>
            <a:r>
              <a:rPr lang="en-US" altLang="en-US" sz="1100" i="1" dirty="0">
                <a:solidFill>
                  <a:srgbClr val="000000"/>
                </a:solidFill>
                <a:cs typeface="Arial"/>
              </a:rPr>
              <a:t>	</a:t>
            </a:r>
            <a:r>
              <a:rPr lang="en-US" altLang="en-US" i="1" dirty="0">
                <a:solidFill>
                  <a:srgbClr val="000000"/>
                </a:solidFill>
                <a:cs typeface="Arial"/>
              </a:rPr>
              <a:t>				</a:t>
            </a:r>
          </a:p>
        </p:txBody>
      </p:sp>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t="12500" r="263" b="20951"/>
          <a:stretch/>
        </p:blipFill>
        <p:spPr>
          <a:xfrm>
            <a:off x="426162" y="3137195"/>
            <a:ext cx="831204" cy="739485"/>
          </a:xfrm>
          <a:prstGeom prst="rect">
            <a:avLst/>
          </a:prstGeom>
        </p:spPr>
      </p:pic>
      <p:sp>
        <p:nvSpPr>
          <p:cNvPr id="7" name="Rectangle 12"/>
          <p:cNvSpPr txBox="1">
            <a:spLocks noChangeArrowheads="1"/>
          </p:cNvSpPr>
          <p:nvPr/>
        </p:nvSpPr>
        <p:spPr bwMode="auto">
          <a:xfrm>
            <a:off x="1369574" y="3064014"/>
            <a:ext cx="5030035" cy="1181862"/>
          </a:xfrm>
          <a:prstGeom prst="rect">
            <a:avLst/>
          </a:prstGeom>
          <a:noFill/>
          <a:ln>
            <a:noFill/>
          </a:ln>
          <a:effectLst/>
          <a:extLst>
            <a:ext uri="{909E8E84-426E-40dd-AFC4-6F175D3DCCD1}">
              <a14:hiddenFill xmlns:a14="http://schemas.microsoft.com/office/drawing/2010/main">
                <a:solidFill>
                  <a:srgbClr val="7889FB"/>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449263" eaLnBrk="0" hangingPunct="0">
              <a:spcBef>
                <a:spcPct val="50000"/>
              </a:spcBef>
              <a:buClr>
                <a:srgbClr val="008AC0"/>
              </a:buClr>
              <a:buFont typeface="Wingdings" pitchFamily="2" charset="2"/>
              <a:buChar char="§"/>
              <a:defRPr sz="1600">
                <a:solidFill>
                  <a:schemeClr val="tx1"/>
                </a:solidFill>
                <a:latin typeface="Arial" pitchFamily="34" charset="0"/>
              </a:defRPr>
            </a:lvl1pPr>
            <a:lvl2pPr marL="339725" indent="-149225" defTabSz="449263" eaLnBrk="0" hangingPunct="0">
              <a:buClr>
                <a:srgbClr val="008AC0"/>
              </a:buClr>
              <a:buFont typeface="Arial" pitchFamily="34" charset="0"/>
              <a:buChar char="–"/>
              <a:defRPr sz="1600">
                <a:solidFill>
                  <a:schemeClr val="tx1"/>
                </a:solidFill>
                <a:latin typeface="Arial" pitchFamily="34" charset="0"/>
              </a:defRPr>
            </a:lvl2pPr>
            <a:lvl3pPr marL="479425" indent="-138113" defTabSz="449263" eaLnBrk="0" hangingPunct="0">
              <a:buClr>
                <a:srgbClr val="008AC0"/>
              </a:buClr>
              <a:buChar char="•"/>
              <a:defRPr sz="1600">
                <a:solidFill>
                  <a:schemeClr val="tx1"/>
                </a:solidFill>
                <a:latin typeface="Arial" pitchFamily="34" charset="0"/>
              </a:defRPr>
            </a:lvl3pPr>
            <a:lvl4pPr marL="630238" indent="-149225" defTabSz="449263" eaLnBrk="0" hangingPunct="0">
              <a:spcBef>
                <a:spcPct val="20000"/>
              </a:spcBef>
              <a:buClr>
                <a:schemeClr val="bg1"/>
              </a:buClr>
              <a:defRPr sz="1600">
                <a:solidFill>
                  <a:schemeClr val="bg1"/>
                </a:solidFill>
                <a:latin typeface="Arial" pitchFamily="34" charset="0"/>
              </a:defRPr>
            </a:lvl4pPr>
            <a:lvl5pPr marL="1166813" indent="-228600" defTabSz="449263" eaLnBrk="0" hangingPunct="0">
              <a:spcBef>
                <a:spcPct val="20000"/>
              </a:spcBef>
              <a:buClr>
                <a:schemeClr val="bg1"/>
              </a:buClr>
              <a:buChar char="»"/>
              <a:defRPr sz="1600">
                <a:solidFill>
                  <a:schemeClr val="bg1"/>
                </a:solidFill>
                <a:latin typeface="Arial" pitchFamily="34" charset="0"/>
              </a:defRPr>
            </a:lvl5pPr>
            <a:lvl6pPr marL="1624013" indent="-228600" defTabSz="449263" eaLnBrk="0" fontAlgn="base" hangingPunct="0">
              <a:spcBef>
                <a:spcPct val="20000"/>
              </a:spcBef>
              <a:spcAft>
                <a:spcPct val="0"/>
              </a:spcAft>
              <a:buClr>
                <a:schemeClr val="bg1"/>
              </a:buClr>
              <a:buChar char="»"/>
              <a:defRPr sz="1600">
                <a:solidFill>
                  <a:schemeClr val="bg1"/>
                </a:solidFill>
                <a:latin typeface="Arial" pitchFamily="34" charset="0"/>
              </a:defRPr>
            </a:lvl6pPr>
            <a:lvl7pPr marL="2081213" indent="-228600" defTabSz="449263" eaLnBrk="0" fontAlgn="base" hangingPunct="0">
              <a:spcBef>
                <a:spcPct val="20000"/>
              </a:spcBef>
              <a:spcAft>
                <a:spcPct val="0"/>
              </a:spcAft>
              <a:buClr>
                <a:schemeClr val="bg1"/>
              </a:buClr>
              <a:buChar char="»"/>
              <a:defRPr sz="1600">
                <a:solidFill>
                  <a:schemeClr val="bg1"/>
                </a:solidFill>
                <a:latin typeface="Arial" pitchFamily="34" charset="0"/>
              </a:defRPr>
            </a:lvl7pPr>
            <a:lvl8pPr marL="2538413" indent="-228600" defTabSz="449263" eaLnBrk="0" fontAlgn="base" hangingPunct="0">
              <a:spcBef>
                <a:spcPct val="20000"/>
              </a:spcBef>
              <a:spcAft>
                <a:spcPct val="0"/>
              </a:spcAft>
              <a:buClr>
                <a:schemeClr val="bg1"/>
              </a:buClr>
              <a:buChar char="»"/>
              <a:defRPr sz="1600">
                <a:solidFill>
                  <a:schemeClr val="bg1"/>
                </a:solidFill>
                <a:latin typeface="Arial" pitchFamily="34" charset="0"/>
              </a:defRPr>
            </a:lvl8pPr>
            <a:lvl9pPr marL="2995613" indent="-228600" defTabSz="449263" eaLnBrk="0" fontAlgn="base" hangingPunct="0">
              <a:spcBef>
                <a:spcPct val="20000"/>
              </a:spcBef>
              <a:spcAft>
                <a:spcPct val="0"/>
              </a:spcAft>
              <a:buClr>
                <a:schemeClr val="bg1"/>
              </a:buClr>
              <a:buChar char="»"/>
              <a:defRPr sz="1600">
                <a:solidFill>
                  <a:schemeClr val="bg1"/>
                </a:solidFill>
                <a:latin typeface="Arial" pitchFamily="34" charset="0"/>
              </a:defRPr>
            </a:lvl9pPr>
          </a:lstStyle>
          <a:p>
            <a:pPr eaLnBrk="1" hangingPunct="1">
              <a:spcBef>
                <a:spcPct val="0"/>
              </a:spcBef>
              <a:buClr>
                <a:srgbClr val="000000"/>
              </a:buClr>
              <a:buFont typeface="Wingdings" pitchFamily="2" charset="2"/>
              <a:buNone/>
            </a:pPr>
            <a:r>
              <a:rPr lang="en-US" altLang="en-US" b="1" dirty="0" smtClean="0">
                <a:solidFill>
                  <a:srgbClr val="000000"/>
                </a:solidFill>
                <a:cs typeface="Arial"/>
              </a:rPr>
              <a:t>Carmen </a:t>
            </a:r>
            <a:r>
              <a:rPr lang="en-US" altLang="en-US" b="1" dirty="0" err="1" smtClean="0">
                <a:solidFill>
                  <a:srgbClr val="000000"/>
                </a:solidFill>
                <a:cs typeface="Arial"/>
              </a:rPr>
              <a:t>DeArdo</a:t>
            </a:r>
            <a:endParaRPr lang="en-US" altLang="en-US" b="1" dirty="0">
              <a:solidFill>
                <a:srgbClr val="000000"/>
              </a:solidFill>
              <a:cs typeface="Arial"/>
            </a:endParaRPr>
          </a:p>
          <a:p>
            <a:pPr eaLnBrk="1" hangingPunct="1">
              <a:spcBef>
                <a:spcPct val="0"/>
              </a:spcBef>
              <a:buClr>
                <a:srgbClr val="000000"/>
              </a:buClr>
              <a:buFont typeface="Wingdings" pitchFamily="2" charset="2"/>
              <a:buNone/>
            </a:pPr>
            <a:r>
              <a:rPr lang="en-US" altLang="en-US" dirty="0" smtClean="0">
                <a:solidFill>
                  <a:srgbClr val="000000"/>
                </a:solidFill>
                <a:cs typeface="Arial"/>
              </a:rPr>
              <a:t>Director, Tools and Technology Leader</a:t>
            </a:r>
          </a:p>
          <a:p>
            <a:pPr eaLnBrk="1" hangingPunct="1">
              <a:spcBef>
                <a:spcPct val="0"/>
              </a:spcBef>
              <a:buClr>
                <a:srgbClr val="000000"/>
              </a:buClr>
              <a:buFont typeface="Wingdings" pitchFamily="2" charset="2"/>
              <a:buNone/>
            </a:pPr>
            <a:r>
              <a:rPr lang="en-US" altLang="en-US" dirty="0" smtClean="0">
                <a:solidFill>
                  <a:srgbClr val="000000"/>
                </a:solidFill>
                <a:cs typeface="Arial"/>
              </a:rPr>
              <a:t>ECTO Build Capacity</a:t>
            </a:r>
          </a:p>
          <a:p>
            <a:pPr eaLnBrk="1" hangingPunct="1">
              <a:spcBef>
                <a:spcPct val="0"/>
              </a:spcBef>
              <a:buClr>
                <a:srgbClr val="000000"/>
              </a:buClr>
              <a:buFont typeface="Wingdings" pitchFamily="2" charset="2"/>
              <a:buNone/>
            </a:pPr>
            <a:r>
              <a:rPr lang="en-US" altLang="en-US" dirty="0" smtClean="0">
                <a:solidFill>
                  <a:srgbClr val="000000"/>
                </a:solidFill>
                <a:cs typeface="Arial"/>
              </a:rPr>
              <a:t>Nationwide Insurance</a:t>
            </a:r>
            <a:endParaRPr lang="en-US" altLang="en-US" dirty="0">
              <a:solidFill>
                <a:srgbClr val="000000"/>
              </a:solidFill>
              <a:cs typeface="Arial"/>
            </a:endParaRPr>
          </a:p>
          <a:p>
            <a:pPr eaLnBrk="1" hangingPunct="1">
              <a:lnSpc>
                <a:spcPct val="80000"/>
              </a:lnSpc>
              <a:spcBef>
                <a:spcPct val="0"/>
              </a:spcBef>
              <a:buClr>
                <a:srgbClr val="000000"/>
              </a:buClr>
              <a:buFont typeface="Wingdings" pitchFamily="2" charset="2"/>
              <a:buNone/>
            </a:pPr>
            <a:r>
              <a:rPr lang="en-US" altLang="en-US" sz="1100" dirty="0">
                <a:solidFill>
                  <a:srgbClr val="000000"/>
                </a:solidFill>
                <a:cs typeface="Arial"/>
              </a:rPr>
              <a:t>deardoc1@nationwide.com</a:t>
            </a:r>
            <a:r>
              <a:rPr lang="en-US" altLang="en-US" i="1" dirty="0">
                <a:solidFill>
                  <a:srgbClr val="000000"/>
                </a:solidFill>
                <a:cs typeface="Arial"/>
              </a:rPr>
              <a:t>				</a:t>
            </a:r>
          </a:p>
        </p:txBody>
      </p:sp>
    </p:spTree>
    <p:extLst>
      <p:ext uri="{BB962C8B-B14F-4D97-AF65-F5344CB8AC3E}">
        <p14:creationId xmlns:p14="http://schemas.microsoft.com/office/powerpoint/2010/main" val="14699161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7" name="Text Box 2"/>
          <p:cNvSpPr txBox="1">
            <a:spLocks noChangeArrowheads="1"/>
          </p:cNvSpPr>
          <p:nvPr/>
        </p:nvSpPr>
        <p:spPr bwMode="auto">
          <a:xfrm>
            <a:off x="329184" y="1780723"/>
            <a:ext cx="3216275" cy="7500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0819" rIns="81639" bIns="40819">
            <a:noAutofit/>
          </a:bodyPr>
          <a:lstStyle>
            <a:lvl1pPr eaLnBrk="0" hangingPunct="0">
              <a:spcBef>
                <a:spcPct val="5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defRPr>
            </a:lvl1pPr>
            <a:lvl2pPr marL="742950" indent="-285750" eaLnBrk="0" hangingPunct="0">
              <a:buClr>
                <a:schemeClr val="tx1"/>
              </a:buClr>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defRPr>
            </a:lvl2pPr>
            <a:lvl3pPr marL="1143000" indent="-228600" eaLnBrk="0" hangingPunct="0">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defRPr>
            </a:lvl3pPr>
            <a:lvl4pPr marL="1600200" indent="-228600" eaLnBrk="0" hangingPunct="0">
              <a:spcBef>
                <a:spcPct val="20000"/>
              </a:spcBef>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4pPr>
            <a:lvl5pPr marL="2057400" indent="-228600" eaLnBrk="0" hangingPunct="0">
              <a:spcBef>
                <a:spcPct val="20000"/>
              </a:spcBef>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5pPr>
            <a:lvl6pPr marL="25146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6pPr>
            <a:lvl7pPr marL="29718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7pPr>
            <a:lvl8pPr marL="34290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8pPr>
            <a:lvl9pPr marL="38862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9pPr>
          </a:lstStyle>
          <a:p>
            <a:pPr eaLnBrk="1" hangingPunct="1">
              <a:spcBef>
                <a:spcPts val="456"/>
              </a:spcBef>
              <a:buClrTx/>
              <a:buFontTx/>
              <a:buNone/>
            </a:pPr>
            <a:r>
              <a:rPr lang="en-US" altLang="en-US" b="1" dirty="0">
                <a:solidFill>
                  <a:srgbClr val="7FBA00"/>
                </a:solidFill>
                <a:ea typeface="Arial Unicode MS" pitchFamily="34" charset="-128"/>
                <a:cs typeface="Arial Unicode MS" pitchFamily="34" charset="-128"/>
              </a:rPr>
              <a:t>75% </a:t>
            </a:r>
            <a:r>
              <a:rPr lang="en-US" altLang="en-US" b="1" dirty="0" smtClean="0">
                <a:solidFill>
                  <a:srgbClr val="7FBA00"/>
                </a:solidFill>
                <a:ea typeface="Arial Unicode MS" pitchFamily="34" charset="-128"/>
                <a:cs typeface="Arial Unicode MS" pitchFamily="34" charset="-128"/>
              </a:rPr>
              <a:t>decrease</a:t>
            </a:r>
            <a:br>
              <a:rPr lang="en-US" altLang="en-US" b="1" dirty="0" smtClean="0">
                <a:solidFill>
                  <a:srgbClr val="7FBA00"/>
                </a:solidFill>
                <a:ea typeface="Arial Unicode MS" pitchFamily="34" charset="-128"/>
                <a:cs typeface="Arial Unicode MS" pitchFamily="34" charset="-128"/>
              </a:rPr>
            </a:br>
            <a:r>
              <a:rPr lang="en-US" altLang="en-US" sz="1300" dirty="0" smtClean="0">
                <a:solidFill>
                  <a:srgbClr val="5F5D5E"/>
                </a:solidFill>
                <a:ea typeface="Arial Unicode MS" pitchFamily="34" charset="-128"/>
                <a:cs typeface="Arial Unicode MS" pitchFamily="34" charset="-128"/>
              </a:rPr>
              <a:t>in </a:t>
            </a:r>
            <a:r>
              <a:rPr lang="en-US" altLang="en-US" sz="1300" dirty="0">
                <a:solidFill>
                  <a:srgbClr val="5F5D5E"/>
                </a:solidFill>
                <a:ea typeface="Arial Unicode MS" pitchFamily="34" charset="-128"/>
                <a:cs typeface="Arial Unicode MS" pitchFamily="34" charset="-128"/>
              </a:rPr>
              <a:t>time required for tracking project </a:t>
            </a:r>
            <a:r>
              <a:rPr lang="en-US" altLang="en-US" sz="1300" dirty="0" smtClean="0">
                <a:solidFill>
                  <a:srgbClr val="5F5D5E"/>
                </a:solidFill>
                <a:ea typeface="Arial Unicode MS" pitchFamily="34" charset="-128"/>
                <a:cs typeface="Arial Unicode MS" pitchFamily="34" charset="-128"/>
              </a:rPr>
              <a:t>statuses</a:t>
            </a:r>
            <a:endParaRPr lang="en-US" altLang="en-US" sz="1300" dirty="0">
              <a:solidFill>
                <a:srgbClr val="5F5D5E"/>
              </a:solidFill>
              <a:ea typeface="Arial Unicode MS" pitchFamily="34" charset="-128"/>
              <a:cs typeface="Arial Unicode MS" pitchFamily="34" charset="-128"/>
            </a:endParaRPr>
          </a:p>
        </p:txBody>
      </p:sp>
      <p:sp>
        <p:nvSpPr>
          <p:cNvPr id="36869" name="Rectangle 4"/>
          <p:cNvSpPr>
            <a:spLocks noChangeArrowheads="1"/>
          </p:cNvSpPr>
          <p:nvPr/>
        </p:nvSpPr>
        <p:spPr bwMode="auto">
          <a:xfrm>
            <a:off x="3876822" y="2943174"/>
            <a:ext cx="4876800" cy="1214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2296" tIns="45720" rIns="82296" bIns="41784">
            <a:spAutoFit/>
          </a:bodyPr>
          <a:lstStyle>
            <a:lvl1pPr eaLnBrk="0" hangingPunct="0">
              <a:spcBef>
                <a:spcPct val="5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defRPr>
            </a:lvl1pPr>
            <a:lvl2pPr marL="742950" indent="-285750" eaLnBrk="0" hangingPunct="0">
              <a:buClr>
                <a:schemeClr val="tx1"/>
              </a:buClr>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defRPr>
            </a:lvl2pPr>
            <a:lvl3pPr marL="1143000" indent="-228600" eaLnBrk="0" hangingPunct="0">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defRPr>
            </a:lvl3pPr>
            <a:lvl4pPr marL="1600200" indent="-228600" eaLnBrk="0" hangingPunct="0">
              <a:spcBef>
                <a:spcPct val="20000"/>
              </a:spcBef>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4pPr>
            <a:lvl5pPr marL="2057400" indent="-228600" eaLnBrk="0" hangingPunct="0">
              <a:spcBef>
                <a:spcPct val="20000"/>
              </a:spcBef>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5pPr>
            <a:lvl6pPr marL="25146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6pPr>
            <a:lvl7pPr marL="29718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7pPr>
            <a:lvl8pPr marL="34290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8pPr>
            <a:lvl9pPr marL="38862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9pPr>
          </a:lstStyle>
          <a:p>
            <a:pPr eaLnBrk="1" hangingPunct="1">
              <a:spcBef>
                <a:spcPts val="456"/>
              </a:spcBef>
              <a:buClrTx/>
              <a:buFontTx/>
              <a:buNone/>
            </a:pPr>
            <a:r>
              <a:rPr lang="en-US" altLang="en-US" sz="1400" i="1" dirty="0">
                <a:solidFill>
                  <a:srgbClr val="000000"/>
                </a:solidFill>
                <a:ea typeface="MS PGothic" pitchFamily="34" charset="-128"/>
              </a:rPr>
              <a:t>“</a:t>
            </a:r>
            <a:r>
              <a:rPr lang="en-US" altLang="en-US" sz="1400" i="1" dirty="0"/>
              <a:t>As we continue to work with IBM and deploy effective lifecycle management capabilities, we have accelerated our time to market and reduced our build and deployment time by 55 percent.”</a:t>
            </a:r>
            <a:endParaRPr lang="en-US" altLang="en-US" sz="1400" i="1" dirty="0">
              <a:solidFill>
                <a:srgbClr val="000000"/>
              </a:solidFill>
              <a:cs typeface="Arial" pitchFamily="34" charset="0"/>
            </a:endParaRPr>
          </a:p>
          <a:p>
            <a:pPr algn="r" eaLnBrk="1" hangingPunct="1">
              <a:spcBef>
                <a:spcPts val="456"/>
              </a:spcBef>
              <a:buClrTx/>
              <a:buFontTx/>
              <a:buNone/>
            </a:pPr>
            <a:r>
              <a:rPr lang="en-US" altLang="en-US" sz="1300" i="1" dirty="0">
                <a:cs typeface="Arial" pitchFamily="34" charset="0"/>
              </a:rPr>
              <a:t>—</a:t>
            </a:r>
            <a:r>
              <a:rPr lang="en-US" altLang="en-US" sz="1300" i="1" dirty="0"/>
              <a:t>Gabriel Lima, methodology manager, </a:t>
            </a:r>
            <a:r>
              <a:rPr lang="en-US" altLang="en-US" sz="1300" i="1" dirty="0" err="1"/>
              <a:t>Itaú</a:t>
            </a:r>
            <a:r>
              <a:rPr lang="en-US" altLang="en-US" sz="1300" i="1" dirty="0"/>
              <a:t> </a:t>
            </a:r>
            <a:r>
              <a:rPr lang="en-US" altLang="en-US" sz="1300" i="1" dirty="0" smtClean="0"/>
              <a:t>BBA</a:t>
            </a:r>
            <a:endParaRPr lang="en-US" altLang="en-US" dirty="0">
              <a:solidFill>
                <a:srgbClr val="000000"/>
              </a:solidFill>
              <a:ea typeface="MS PGothic" pitchFamily="34" charset="-128"/>
              <a:cs typeface="Arial" pitchFamily="34" charset="0"/>
            </a:endParaRPr>
          </a:p>
        </p:txBody>
      </p:sp>
      <p:sp>
        <p:nvSpPr>
          <p:cNvPr id="36870" name="Rectangle 5"/>
          <p:cNvSpPr>
            <a:spLocks noChangeArrowheads="1"/>
          </p:cNvSpPr>
          <p:nvPr/>
        </p:nvSpPr>
        <p:spPr bwMode="auto">
          <a:xfrm>
            <a:off x="329184" y="1191236"/>
            <a:ext cx="3216275" cy="5287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0819" rIns="81639" bIns="40819">
            <a:noAutofit/>
          </a:bodyPr>
          <a:lstStyle>
            <a:lvl1pPr eaLnBrk="0" hangingPunct="0">
              <a:spcBef>
                <a:spcPct val="5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defRPr>
            </a:lvl1pPr>
            <a:lvl2pPr marL="742950" indent="-285750" eaLnBrk="0" hangingPunct="0">
              <a:buClr>
                <a:schemeClr val="tx1"/>
              </a:buClr>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defRPr>
            </a:lvl2pPr>
            <a:lvl3pPr marL="1143000" indent="-228600" eaLnBrk="0" hangingPunct="0">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defRPr>
            </a:lvl3pPr>
            <a:lvl4pPr marL="1600200" indent="-228600" eaLnBrk="0" hangingPunct="0">
              <a:spcBef>
                <a:spcPct val="20000"/>
              </a:spcBef>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4pPr>
            <a:lvl5pPr marL="2057400" indent="-228600" eaLnBrk="0" hangingPunct="0">
              <a:spcBef>
                <a:spcPct val="20000"/>
              </a:spcBef>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5pPr>
            <a:lvl6pPr marL="25146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6pPr>
            <a:lvl7pPr marL="29718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7pPr>
            <a:lvl8pPr marL="34290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8pPr>
            <a:lvl9pPr marL="38862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9pPr>
          </a:lstStyle>
          <a:p>
            <a:pPr eaLnBrk="1" hangingPunct="1">
              <a:spcBef>
                <a:spcPts val="456"/>
              </a:spcBef>
              <a:buClrTx/>
              <a:buFontTx/>
              <a:buNone/>
            </a:pPr>
            <a:r>
              <a:rPr lang="en-US" altLang="en-US" b="1" dirty="0">
                <a:solidFill>
                  <a:srgbClr val="FF9933"/>
                </a:solidFill>
                <a:cs typeface="Arial" pitchFamily="34" charset="0"/>
              </a:rPr>
              <a:t>95% </a:t>
            </a:r>
            <a:r>
              <a:rPr lang="en-US" altLang="en-US" b="1" dirty="0" smtClean="0">
                <a:solidFill>
                  <a:srgbClr val="FF9933"/>
                </a:solidFill>
                <a:cs typeface="Arial" pitchFamily="34" charset="0"/>
              </a:rPr>
              <a:t>reduction</a:t>
            </a:r>
            <a:br>
              <a:rPr lang="en-US" altLang="en-US" b="1" dirty="0" smtClean="0">
                <a:solidFill>
                  <a:srgbClr val="FF9933"/>
                </a:solidFill>
                <a:cs typeface="Arial" pitchFamily="34" charset="0"/>
              </a:rPr>
            </a:br>
            <a:r>
              <a:rPr lang="en-US" altLang="en-US" sz="1300" dirty="0" smtClean="0">
                <a:solidFill>
                  <a:srgbClr val="5F5D5E"/>
                </a:solidFill>
                <a:cs typeface="Arial" pitchFamily="34" charset="0"/>
              </a:rPr>
              <a:t>in </a:t>
            </a:r>
            <a:r>
              <a:rPr lang="en-US" altLang="en-US" sz="1300" dirty="0">
                <a:solidFill>
                  <a:srgbClr val="5F5D5E"/>
                </a:solidFill>
                <a:cs typeface="Arial" pitchFamily="34" charset="0"/>
              </a:rPr>
              <a:t>build development </a:t>
            </a:r>
            <a:r>
              <a:rPr lang="en-US" altLang="en-US" sz="1300" dirty="0" smtClean="0">
                <a:solidFill>
                  <a:srgbClr val="5F5D5E"/>
                </a:solidFill>
                <a:cs typeface="Arial" pitchFamily="34" charset="0"/>
              </a:rPr>
              <a:t>efforts</a:t>
            </a:r>
            <a:endParaRPr lang="en-US" altLang="en-US" sz="1300" dirty="0">
              <a:solidFill>
                <a:srgbClr val="5F5D5E"/>
              </a:solidFill>
              <a:cs typeface="Arial" pitchFamily="34" charset="0"/>
            </a:endParaRPr>
          </a:p>
        </p:txBody>
      </p:sp>
      <p:sp>
        <p:nvSpPr>
          <p:cNvPr id="36871" name="Rectangle 6"/>
          <p:cNvSpPr>
            <a:spLocks noChangeArrowheads="1"/>
          </p:cNvSpPr>
          <p:nvPr/>
        </p:nvSpPr>
        <p:spPr bwMode="auto">
          <a:xfrm>
            <a:off x="329184" y="2591594"/>
            <a:ext cx="3216275" cy="5287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0819" rIns="81639" bIns="40819">
            <a:noAutofit/>
          </a:bodyPr>
          <a:lstStyle>
            <a:lvl1pPr eaLnBrk="0" hangingPunct="0">
              <a:spcBef>
                <a:spcPct val="5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defRPr>
            </a:lvl1pPr>
            <a:lvl2pPr marL="742950" indent="-285750" eaLnBrk="0" hangingPunct="0">
              <a:buClr>
                <a:schemeClr val="tx1"/>
              </a:buClr>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defRPr>
            </a:lvl2pPr>
            <a:lvl3pPr marL="1143000" indent="-228600" eaLnBrk="0" hangingPunct="0">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defRPr>
            </a:lvl3pPr>
            <a:lvl4pPr marL="1600200" indent="-228600" eaLnBrk="0" hangingPunct="0">
              <a:spcBef>
                <a:spcPct val="20000"/>
              </a:spcBef>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4pPr>
            <a:lvl5pPr marL="2057400" indent="-228600" eaLnBrk="0" hangingPunct="0">
              <a:spcBef>
                <a:spcPct val="20000"/>
              </a:spcBef>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5pPr>
            <a:lvl6pPr marL="25146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6pPr>
            <a:lvl7pPr marL="29718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7pPr>
            <a:lvl8pPr marL="34290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8pPr>
            <a:lvl9pPr marL="38862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9pPr>
          </a:lstStyle>
          <a:p>
            <a:pPr eaLnBrk="1" hangingPunct="1">
              <a:spcBef>
                <a:spcPts val="456"/>
              </a:spcBef>
              <a:buClrTx/>
              <a:buFontTx/>
              <a:buNone/>
            </a:pPr>
            <a:r>
              <a:rPr lang="en-US" altLang="en-US" b="1" dirty="0">
                <a:solidFill>
                  <a:srgbClr val="009999"/>
                </a:solidFill>
                <a:ea typeface="MS PGothic" pitchFamily="34" charset="-128"/>
              </a:rPr>
              <a:t>50% decrease</a:t>
            </a:r>
            <a:r>
              <a:rPr lang="en-US" altLang="en-US" sz="1900" b="1" dirty="0">
                <a:solidFill>
                  <a:srgbClr val="99CC00"/>
                </a:solidFill>
                <a:ea typeface="MS PGothic" pitchFamily="34" charset="-128"/>
              </a:rPr>
              <a:t/>
            </a:r>
            <a:br>
              <a:rPr lang="en-US" altLang="en-US" sz="1900" b="1" dirty="0">
                <a:solidFill>
                  <a:srgbClr val="99CC00"/>
                </a:solidFill>
                <a:ea typeface="MS PGothic" pitchFamily="34" charset="-128"/>
              </a:rPr>
            </a:br>
            <a:r>
              <a:rPr lang="en-US" altLang="en-US" sz="1300" dirty="0">
                <a:solidFill>
                  <a:srgbClr val="808080"/>
                </a:solidFill>
                <a:ea typeface="MS PGothic" pitchFamily="34" charset="-128"/>
              </a:rPr>
              <a:t>in operational </a:t>
            </a:r>
            <a:r>
              <a:rPr lang="en-US" altLang="en-US" sz="1300" dirty="0" smtClean="0">
                <a:solidFill>
                  <a:srgbClr val="808080"/>
                </a:solidFill>
                <a:ea typeface="MS PGothic" pitchFamily="34" charset="-128"/>
              </a:rPr>
              <a:t>errors</a:t>
            </a:r>
            <a:endParaRPr lang="en-US" altLang="en-US" sz="1300" dirty="0">
              <a:solidFill>
                <a:srgbClr val="5F5D5E"/>
              </a:solidFill>
              <a:cs typeface="Arial" pitchFamily="34" charset="0"/>
            </a:endParaRPr>
          </a:p>
        </p:txBody>
      </p:sp>
      <p:sp>
        <p:nvSpPr>
          <p:cNvPr id="36872" name="Text Box 16"/>
          <p:cNvSpPr txBox="1">
            <a:spLocks noChangeArrowheads="1"/>
          </p:cNvSpPr>
          <p:nvPr/>
        </p:nvSpPr>
        <p:spPr bwMode="auto">
          <a:xfrm>
            <a:off x="329184" y="3448914"/>
            <a:ext cx="2143587" cy="9813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0353" tIns="40177" rIns="80353" bIns="40177">
            <a:noAutofit/>
          </a:bodyPr>
          <a:lstStyle>
            <a:lvl1pPr eaLnBrk="0" hangingPunct="0">
              <a:spcBef>
                <a:spcPct val="5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defRPr>
            </a:lvl1pPr>
            <a:lvl2pPr marL="742950" indent="-285750" eaLnBrk="0" hangingPunct="0">
              <a:buClr>
                <a:schemeClr val="tx1"/>
              </a:buClr>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defRPr>
            </a:lvl2pPr>
            <a:lvl3pPr marL="1143000" indent="-228600" eaLnBrk="0" hangingPunct="0">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defRPr>
            </a:lvl3pPr>
            <a:lvl4pPr marL="1600200" indent="-228600" eaLnBrk="0" hangingPunct="0">
              <a:spcBef>
                <a:spcPct val="20000"/>
              </a:spcBef>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4pPr>
            <a:lvl5pPr marL="2057400" indent="-228600" eaLnBrk="0" hangingPunct="0">
              <a:spcBef>
                <a:spcPct val="20000"/>
              </a:spcBef>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5pPr>
            <a:lvl6pPr marL="25146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6pPr>
            <a:lvl7pPr marL="29718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7pPr>
            <a:lvl8pPr marL="34290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8pPr>
            <a:lvl9pPr marL="38862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9pPr>
          </a:lstStyle>
          <a:p>
            <a:pPr marL="173038" indent="-173038" eaLnBrk="1" hangingPunct="1">
              <a:spcBef>
                <a:spcPts val="456"/>
              </a:spcBef>
              <a:buClrTx/>
              <a:buFontTx/>
              <a:buNone/>
            </a:pPr>
            <a:r>
              <a:rPr lang="en-US" altLang="en-US" sz="1300" b="1" dirty="0">
                <a:solidFill>
                  <a:srgbClr val="000000"/>
                </a:solidFill>
                <a:cs typeface="Arial" pitchFamily="34" charset="0"/>
              </a:rPr>
              <a:t>Solution components  </a:t>
            </a:r>
          </a:p>
          <a:p>
            <a:pPr marL="173038" indent="-173038" eaLnBrk="1" hangingPunct="1">
              <a:lnSpc>
                <a:spcPct val="100000"/>
              </a:lnSpc>
              <a:spcBef>
                <a:spcPts val="456"/>
              </a:spcBef>
              <a:buClr>
                <a:srgbClr val="00B0DA"/>
              </a:buClr>
              <a:buSzPct val="125000"/>
              <a:buFont typeface="Arial" pitchFamily="34" charset="0"/>
              <a:buChar char="•"/>
            </a:pPr>
            <a:r>
              <a:rPr lang="en-US" altLang="en-US" sz="1100" dirty="0" smtClean="0">
                <a:solidFill>
                  <a:srgbClr val="000000"/>
                </a:solidFill>
                <a:ea typeface="MS PGothic" pitchFamily="34" charset="-128"/>
              </a:rPr>
              <a:t>IBM</a:t>
            </a:r>
            <a:r>
              <a:rPr lang="en-US" altLang="en-US" sz="1100" baseline="30000" dirty="0"/>
              <a:t>®</a:t>
            </a:r>
            <a:r>
              <a:rPr lang="en-US" altLang="en-US" sz="1100" dirty="0">
                <a:solidFill>
                  <a:srgbClr val="000000"/>
                </a:solidFill>
                <a:ea typeface="MS PGothic" pitchFamily="34" charset="-128"/>
              </a:rPr>
              <a:t> </a:t>
            </a:r>
            <a:r>
              <a:rPr lang="en-US" altLang="en-US" sz="1100" dirty="0"/>
              <a:t>Rational</a:t>
            </a:r>
            <a:r>
              <a:rPr lang="en-US" altLang="en-US" sz="1100" baseline="30000" dirty="0"/>
              <a:t>®</a:t>
            </a:r>
            <a:r>
              <a:rPr lang="en-US" altLang="en-US" sz="1100" dirty="0"/>
              <a:t> Build Forge</a:t>
            </a:r>
            <a:r>
              <a:rPr lang="en-US" altLang="en-US" sz="1100" baseline="30000" dirty="0"/>
              <a:t>®</a:t>
            </a:r>
            <a:endParaRPr lang="en-US" altLang="en-US" sz="1100" dirty="0"/>
          </a:p>
          <a:p>
            <a:pPr marL="173038" indent="-173038" eaLnBrk="1" hangingPunct="1">
              <a:lnSpc>
                <a:spcPct val="100000"/>
              </a:lnSpc>
              <a:spcBef>
                <a:spcPts val="456"/>
              </a:spcBef>
              <a:buClr>
                <a:srgbClr val="00B0DA"/>
              </a:buClr>
              <a:buSzPct val="125000"/>
              <a:buFont typeface="Arial" pitchFamily="34" charset="0"/>
              <a:buChar char="•"/>
            </a:pPr>
            <a:r>
              <a:rPr lang="en-US" altLang="en-US" sz="1100" dirty="0" smtClean="0"/>
              <a:t>IBM </a:t>
            </a:r>
            <a:r>
              <a:rPr lang="en-US" altLang="en-US" sz="1100" dirty="0"/>
              <a:t>Rational Quality Manager</a:t>
            </a:r>
          </a:p>
          <a:p>
            <a:pPr marL="173038" indent="-173038" eaLnBrk="1" hangingPunct="1">
              <a:lnSpc>
                <a:spcPct val="100000"/>
              </a:lnSpc>
              <a:spcBef>
                <a:spcPts val="456"/>
              </a:spcBef>
              <a:buClr>
                <a:srgbClr val="00B0DA"/>
              </a:buClr>
              <a:buSzPct val="125000"/>
              <a:buFont typeface="Arial" pitchFamily="34" charset="0"/>
              <a:buChar char="•"/>
            </a:pPr>
            <a:r>
              <a:rPr lang="en-US" altLang="en-US" sz="1100" dirty="0" smtClean="0"/>
              <a:t>IBM </a:t>
            </a:r>
            <a:r>
              <a:rPr lang="en-US" altLang="en-US" sz="1100" dirty="0"/>
              <a:t>Rational Team Concert™</a:t>
            </a:r>
          </a:p>
        </p:txBody>
      </p:sp>
      <p:pic>
        <p:nvPicPr>
          <p:cNvPr id="36873" name="Picture 13" descr="\\blr-file3\IBM\IBM_Global_Production\CF_Case Study\Style1\52089_Itaú BBA achieves massive\USEN\FINAL-00\OUT\Links\Itau_BBA_logo.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8333" y="4063268"/>
            <a:ext cx="2032000" cy="783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5" name="Picture 6"/>
          <p:cNvPicPr>
            <a:picLocks noChangeAspect="1" noChangeArrowheads="1"/>
          </p:cNvPicPr>
          <p:nvPr/>
        </p:nvPicPr>
        <p:blipFill>
          <a:blip r:embed="rId4">
            <a:extLst>
              <a:ext uri="{28A0092B-C50C-407E-A947-70E740481C1C}">
                <a14:useLocalDpi xmlns:a14="http://schemas.microsoft.com/office/drawing/2010/main" val="0"/>
              </a:ext>
            </a:extLst>
          </a:blip>
          <a:srcRect t="4590" b="33461"/>
          <a:stretch>
            <a:fillRect/>
          </a:stretch>
        </p:blipFill>
        <p:spPr bwMode="auto">
          <a:xfrm>
            <a:off x="3952875" y="1191333"/>
            <a:ext cx="4856885" cy="1634081"/>
          </a:xfrm>
          <a:prstGeom prst="rect">
            <a:avLst/>
          </a:prstGeom>
          <a:noFill/>
          <a:ln>
            <a:noFill/>
          </a:ln>
          <a:effectLst/>
          <a:extLst>
            <a:ext uri="{909E8E84-426E-40dd-AFC4-6F175D3DCCD1}">
              <a14:hiddenFill xmlns:a14="http://schemas.microsoft.com/office/drawing/2010/main">
                <a:blipFill dpi="0" rotWithShape="0">
                  <a:blip/>
                  <a:srcRect t="4590" b="33461"/>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 name="Oval 10"/>
          <p:cNvSpPr/>
          <p:nvPr/>
        </p:nvSpPr>
        <p:spPr>
          <a:xfrm>
            <a:off x="69484" y="1671458"/>
            <a:ext cx="3421861" cy="926271"/>
          </a:xfrm>
          <a:prstGeom prst="ellipse">
            <a:avLst/>
          </a:prstGeom>
          <a:no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lIns="57150" tIns="28575" rIns="57150" bIns="28575" rtlCol="0" anchor="ctr"/>
          <a:lstStyle/>
          <a:p>
            <a:pPr algn="ctr">
              <a:spcBef>
                <a:spcPts val="456"/>
              </a:spcBef>
            </a:pPr>
            <a:endParaRPr lang="en-US"/>
          </a:p>
        </p:txBody>
      </p:sp>
      <p:sp>
        <p:nvSpPr>
          <p:cNvPr id="12" name="Title 1"/>
          <p:cNvSpPr txBox="1">
            <a:spLocks/>
          </p:cNvSpPr>
          <p:nvPr/>
        </p:nvSpPr>
        <p:spPr bwMode="auto">
          <a:xfrm>
            <a:off x="329184" y="173168"/>
            <a:ext cx="7955834" cy="85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1634" tIns="40818" rIns="81634" bIns="40818" numCol="1" anchor="b" anchorCtr="0" compatLnSpc="1">
            <a:prstTxWarp prst="textNoShape">
              <a:avLst/>
            </a:prstTxWarp>
            <a:spAutoFit/>
          </a:bodyPr>
          <a:lstStyle>
            <a:lvl1pPr algn="l" defTabSz="408173" rtl="0" eaLnBrk="0" fontAlgn="base" hangingPunct="0">
              <a:spcBef>
                <a:spcPct val="0"/>
              </a:spcBef>
              <a:spcAft>
                <a:spcPct val="0"/>
              </a:spcAft>
              <a:defRPr sz="2500" kern="1200">
                <a:solidFill>
                  <a:srgbClr val="00B0DA"/>
                </a:solidFill>
                <a:latin typeface="+mj-lt"/>
                <a:ea typeface="+mj-ea"/>
                <a:cs typeface="+mj-cs"/>
              </a:defRPr>
            </a:lvl1pPr>
            <a:lvl2pPr algn="l" defTabSz="408173" rtl="0" eaLnBrk="0" fontAlgn="base" hangingPunct="0">
              <a:spcBef>
                <a:spcPct val="0"/>
              </a:spcBef>
              <a:spcAft>
                <a:spcPct val="0"/>
              </a:spcAft>
              <a:defRPr sz="2500">
                <a:solidFill>
                  <a:srgbClr val="00B0DA"/>
                </a:solidFill>
                <a:latin typeface="Arial" pitchFamily="34" charset="0"/>
              </a:defRPr>
            </a:lvl2pPr>
            <a:lvl3pPr algn="l" defTabSz="408173" rtl="0" eaLnBrk="0" fontAlgn="base" hangingPunct="0">
              <a:spcBef>
                <a:spcPct val="0"/>
              </a:spcBef>
              <a:spcAft>
                <a:spcPct val="0"/>
              </a:spcAft>
              <a:defRPr sz="2500">
                <a:solidFill>
                  <a:srgbClr val="00B0DA"/>
                </a:solidFill>
                <a:latin typeface="Arial" pitchFamily="34" charset="0"/>
              </a:defRPr>
            </a:lvl3pPr>
            <a:lvl4pPr algn="l" defTabSz="408173" rtl="0" eaLnBrk="0" fontAlgn="base" hangingPunct="0">
              <a:spcBef>
                <a:spcPct val="0"/>
              </a:spcBef>
              <a:spcAft>
                <a:spcPct val="0"/>
              </a:spcAft>
              <a:defRPr sz="2500">
                <a:solidFill>
                  <a:srgbClr val="00B0DA"/>
                </a:solidFill>
                <a:latin typeface="Arial" pitchFamily="34" charset="0"/>
              </a:defRPr>
            </a:lvl4pPr>
            <a:lvl5pPr algn="l" defTabSz="408173" rtl="0" eaLnBrk="0" fontAlgn="base" hangingPunct="0">
              <a:spcBef>
                <a:spcPct val="0"/>
              </a:spcBef>
              <a:spcAft>
                <a:spcPct val="0"/>
              </a:spcAft>
              <a:defRPr sz="2500">
                <a:solidFill>
                  <a:srgbClr val="00B0DA"/>
                </a:solidFill>
                <a:latin typeface="Arial" pitchFamily="34" charset="0"/>
              </a:defRPr>
            </a:lvl5pPr>
            <a:lvl6pPr marL="408173" algn="l" defTabSz="408173" rtl="0" fontAlgn="base">
              <a:spcBef>
                <a:spcPct val="0"/>
              </a:spcBef>
              <a:spcAft>
                <a:spcPct val="0"/>
              </a:spcAft>
              <a:defRPr sz="2500">
                <a:solidFill>
                  <a:srgbClr val="00B0DA"/>
                </a:solidFill>
                <a:latin typeface="Arial" pitchFamily="34" charset="0"/>
              </a:defRPr>
            </a:lvl6pPr>
            <a:lvl7pPr marL="816347" algn="l" defTabSz="408173" rtl="0" fontAlgn="base">
              <a:spcBef>
                <a:spcPct val="0"/>
              </a:spcBef>
              <a:spcAft>
                <a:spcPct val="0"/>
              </a:spcAft>
              <a:defRPr sz="2500">
                <a:solidFill>
                  <a:srgbClr val="00B0DA"/>
                </a:solidFill>
                <a:latin typeface="Arial" pitchFamily="34" charset="0"/>
              </a:defRPr>
            </a:lvl7pPr>
            <a:lvl8pPr marL="1224521" algn="l" defTabSz="408173" rtl="0" fontAlgn="base">
              <a:spcBef>
                <a:spcPct val="0"/>
              </a:spcBef>
              <a:spcAft>
                <a:spcPct val="0"/>
              </a:spcAft>
              <a:defRPr sz="2500">
                <a:solidFill>
                  <a:srgbClr val="00B0DA"/>
                </a:solidFill>
                <a:latin typeface="Arial" pitchFamily="34" charset="0"/>
              </a:defRPr>
            </a:lvl8pPr>
            <a:lvl9pPr marL="1632694" algn="l" defTabSz="408173" rtl="0" fontAlgn="base">
              <a:spcBef>
                <a:spcPct val="0"/>
              </a:spcBef>
              <a:spcAft>
                <a:spcPct val="0"/>
              </a:spcAft>
              <a:defRPr sz="2500">
                <a:solidFill>
                  <a:srgbClr val="00B0DA"/>
                </a:solidFill>
                <a:latin typeface="Arial" pitchFamily="34" charset="0"/>
              </a:defRPr>
            </a:lvl9pPr>
          </a:lstStyle>
          <a:p>
            <a:r>
              <a:rPr lang="en-US" dirty="0" err="1"/>
              <a:t>Itaú</a:t>
            </a:r>
            <a:r>
              <a:rPr lang="en-US" dirty="0"/>
              <a:t> BBA achieves massive time savings with an application lifecycle management solution</a:t>
            </a:r>
          </a:p>
        </p:txBody>
      </p:sp>
    </p:spTree>
    <p:extLst>
      <p:ext uri="{BB962C8B-B14F-4D97-AF65-F5344CB8AC3E}">
        <p14:creationId xmlns:p14="http://schemas.microsoft.com/office/powerpoint/2010/main" val="141394643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3827" y="3980951"/>
            <a:ext cx="1719693" cy="8404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66564" name="Text Box 2"/>
          <p:cNvSpPr txBox="1">
            <a:spLocks noChangeArrowheads="1"/>
          </p:cNvSpPr>
          <p:nvPr/>
        </p:nvSpPr>
        <p:spPr bwMode="auto">
          <a:xfrm>
            <a:off x="329184" y="1826419"/>
            <a:ext cx="3216275" cy="5287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0819" rIns="81639" bIns="40819">
            <a:no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5pPr>
            <a:lvl6pPr marL="2514600" indent="-228600" eaLnBrk="0" fontAlgn="base" hangingPunct="0">
              <a:lnSpc>
                <a:spcPct val="9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6pPr>
            <a:lvl7pPr marL="2971800" indent="-228600" eaLnBrk="0" fontAlgn="base" hangingPunct="0">
              <a:lnSpc>
                <a:spcPct val="9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7pPr>
            <a:lvl8pPr marL="3429000" indent="-228600" eaLnBrk="0" fontAlgn="base" hangingPunct="0">
              <a:lnSpc>
                <a:spcPct val="9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8pPr>
            <a:lvl9pPr marL="3886200" indent="-228600" eaLnBrk="0" fontAlgn="base" hangingPunct="0">
              <a:lnSpc>
                <a:spcPct val="9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9pPr>
          </a:lstStyle>
          <a:p>
            <a:pPr eaLnBrk="1" hangingPunct="1">
              <a:spcBef>
                <a:spcPts val="456"/>
              </a:spcBef>
            </a:pPr>
            <a:r>
              <a:rPr lang="en-US" altLang="en-US" sz="1600" b="1" dirty="0">
                <a:solidFill>
                  <a:srgbClr val="7FBA00"/>
                </a:solidFill>
                <a:ea typeface="Arial Unicode MS" pitchFamily="34" charset="-128"/>
                <a:cs typeface="Arial Unicode MS" pitchFamily="34" charset="-128"/>
              </a:rPr>
              <a:t>Analysis 10-20 times </a:t>
            </a:r>
            <a:r>
              <a:rPr lang="en-US" altLang="en-US" sz="1600" b="1" dirty="0" smtClean="0">
                <a:solidFill>
                  <a:srgbClr val="7FBA00"/>
                </a:solidFill>
                <a:ea typeface="Arial Unicode MS" pitchFamily="34" charset="-128"/>
                <a:cs typeface="Arial Unicode MS" pitchFamily="34" charset="-128"/>
              </a:rPr>
              <a:t>faster</a:t>
            </a:r>
            <a:br>
              <a:rPr lang="en-US" altLang="en-US" sz="1600" b="1" dirty="0" smtClean="0">
                <a:solidFill>
                  <a:srgbClr val="7FBA00"/>
                </a:solidFill>
                <a:ea typeface="Arial Unicode MS" pitchFamily="34" charset="-128"/>
                <a:cs typeface="Arial Unicode MS" pitchFamily="34" charset="-128"/>
              </a:rPr>
            </a:br>
            <a:r>
              <a:rPr lang="en-US" altLang="en-US" sz="1300" dirty="0" smtClean="0">
                <a:solidFill>
                  <a:srgbClr val="5F5D5E"/>
                </a:solidFill>
                <a:ea typeface="Arial Unicode MS" pitchFamily="34" charset="-128"/>
                <a:cs typeface="Arial Unicode MS" pitchFamily="34" charset="-128"/>
              </a:rPr>
              <a:t>than </a:t>
            </a:r>
            <a:r>
              <a:rPr lang="en-US" altLang="en-US" sz="1300" dirty="0">
                <a:solidFill>
                  <a:srgbClr val="5F5D5E"/>
                </a:solidFill>
                <a:ea typeface="Arial Unicode MS" pitchFamily="34" charset="-128"/>
                <a:cs typeface="Arial Unicode MS" pitchFamily="34" charset="-128"/>
              </a:rPr>
              <a:t>using a manual </a:t>
            </a:r>
            <a:r>
              <a:rPr lang="en-US" altLang="en-US" sz="1300" dirty="0" smtClean="0">
                <a:solidFill>
                  <a:srgbClr val="5F5D5E"/>
                </a:solidFill>
                <a:ea typeface="Arial Unicode MS" pitchFamily="34" charset="-128"/>
                <a:cs typeface="Arial Unicode MS" pitchFamily="34" charset="-128"/>
              </a:rPr>
              <a:t>approach</a:t>
            </a:r>
            <a:endParaRPr lang="en-US" altLang="en-US" sz="1300" dirty="0">
              <a:solidFill>
                <a:srgbClr val="5F5D5E"/>
              </a:solidFill>
              <a:ea typeface="Arial Unicode MS" pitchFamily="34" charset="-128"/>
              <a:cs typeface="Arial Unicode MS" pitchFamily="34" charset="-128"/>
            </a:endParaRPr>
          </a:p>
        </p:txBody>
      </p:sp>
      <p:sp>
        <p:nvSpPr>
          <p:cNvPr id="66566" name="Rectangle 5"/>
          <p:cNvSpPr>
            <a:spLocks noChangeArrowheads="1"/>
          </p:cNvSpPr>
          <p:nvPr/>
        </p:nvSpPr>
        <p:spPr bwMode="auto">
          <a:xfrm>
            <a:off x="329184" y="1192247"/>
            <a:ext cx="3216275" cy="5287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0819" rIns="81639" bIns="40819">
            <a:no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5pPr>
            <a:lvl6pPr marL="2514600" indent="-228600" eaLnBrk="0" fontAlgn="base" hangingPunct="0">
              <a:lnSpc>
                <a:spcPct val="9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6pPr>
            <a:lvl7pPr marL="2971800" indent="-228600" eaLnBrk="0" fontAlgn="base" hangingPunct="0">
              <a:lnSpc>
                <a:spcPct val="9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7pPr>
            <a:lvl8pPr marL="3429000" indent="-228600" eaLnBrk="0" fontAlgn="base" hangingPunct="0">
              <a:lnSpc>
                <a:spcPct val="9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8pPr>
            <a:lvl9pPr marL="3886200" indent="-228600" eaLnBrk="0" fontAlgn="base" hangingPunct="0">
              <a:lnSpc>
                <a:spcPct val="9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9pPr>
          </a:lstStyle>
          <a:p>
            <a:pPr eaLnBrk="1" hangingPunct="1">
              <a:spcBef>
                <a:spcPts val="456"/>
              </a:spcBef>
            </a:pPr>
            <a:r>
              <a:rPr lang="en-US" altLang="en-US" sz="1600" b="1" dirty="0">
                <a:solidFill>
                  <a:srgbClr val="FF9933"/>
                </a:solidFill>
                <a:cs typeface="Arial" pitchFamily="34" charset="0"/>
              </a:rPr>
              <a:t>50% </a:t>
            </a:r>
            <a:r>
              <a:rPr lang="en-US" altLang="en-US" sz="1600" b="1" dirty="0" smtClean="0">
                <a:solidFill>
                  <a:srgbClr val="FF9933"/>
                </a:solidFill>
                <a:cs typeface="Arial" pitchFamily="34" charset="0"/>
              </a:rPr>
              <a:t>faster</a:t>
            </a:r>
            <a:br>
              <a:rPr lang="en-US" altLang="en-US" sz="1600" b="1" dirty="0" smtClean="0">
                <a:solidFill>
                  <a:srgbClr val="FF9933"/>
                </a:solidFill>
                <a:cs typeface="Arial" pitchFamily="34" charset="0"/>
              </a:rPr>
            </a:br>
            <a:r>
              <a:rPr lang="en-US" altLang="en-US" sz="1300" dirty="0" smtClean="0">
                <a:solidFill>
                  <a:srgbClr val="5F5D5E"/>
                </a:solidFill>
                <a:cs typeface="Arial" pitchFamily="34" charset="0"/>
              </a:rPr>
              <a:t>code </a:t>
            </a:r>
            <a:r>
              <a:rPr lang="en-US" altLang="en-US" sz="1300" dirty="0">
                <a:solidFill>
                  <a:srgbClr val="5F5D5E"/>
                </a:solidFill>
                <a:cs typeface="Arial" pitchFamily="34" charset="0"/>
              </a:rPr>
              <a:t>updates</a:t>
            </a:r>
            <a:r>
              <a:rPr lang="it-IT" altLang="en-US" sz="1300" dirty="0">
                <a:solidFill>
                  <a:srgbClr val="5F5D5E"/>
                </a:solidFill>
                <a:cs typeface="Arial" pitchFamily="34" charset="0"/>
              </a:rPr>
              <a:t> in a prototype </a:t>
            </a:r>
            <a:r>
              <a:rPr lang="it-IT" altLang="en-US" sz="1300" dirty="0" smtClean="0">
                <a:solidFill>
                  <a:srgbClr val="5F5D5E"/>
                </a:solidFill>
                <a:cs typeface="Arial" pitchFamily="34" charset="0"/>
              </a:rPr>
              <a:t>scenario</a:t>
            </a:r>
            <a:endParaRPr lang="en-US" altLang="en-US" sz="1300" dirty="0">
              <a:solidFill>
                <a:srgbClr val="5F5D5E"/>
              </a:solidFill>
              <a:cs typeface="Arial" pitchFamily="34" charset="0"/>
            </a:endParaRPr>
          </a:p>
        </p:txBody>
      </p:sp>
      <p:sp>
        <p:nvSpPr>
          <p:cNvPr id="66567" name="Rectangle 6"/>
          <p:cNvSpPr>
            <a:spLocks noChangeArrowheads="1"/>
          </p:cNvSpPr>
          <p:nvPr/>
        </p:nvSpPr>
        <p:spPr bwMode="auto">
          <a:xfrm>
            <a:off x="329184" y="2536031"/>
            <a:ext cx="3216275" cy="5287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0819" rIns="81639" bIns="40819">
            <a:no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5pPr>
            <a:lvl6pPr marL="2514600" indent="-228600" eaLnBrk="0" fontAlgn="base" hangingPunct="0">
              <a:lnSpc>
                <a:spcPct val="9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6pPr>
            <a:lvl7pPr marL="2971800" indent="-228600" eaLnBrk="0" fontAlgn="base" hangingPunct="0">
              <a:lnSpc>
                <a:spcPct val="9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7pPr>
            <a:lvl8pPr marL="3429000" indent="-228600" eaLnBrk="0" fontAlgn="base" hangingPunct="0">
              <a:lnSpc>
                <a:spcPct val="9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8pPr>
            <a:lvl9pPr marL="3886200" indent="-228600" eaLnBrk="0" fontAlgn="base" hangingPunct="0">
              <a:lnSpc>
                <a:spcPct val="9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9pPr>
          </a:lstStyle>
          <a:p>
            <a:pPr eaLnBrk="1" hangingPunct="1">
              <a:spcBef>
                <a:spcPts val="456"/>
              </a:spcBef>
            </a:pPr>
            <a:r>
              <a:rPr lang="en-US" altLang="en-US" sz="1600" b="1" dirty="0">
                <a:solidFill>
                  <a:srgbClr val="009999"/>
                </a:solidFill>
                <a:ea typeface="MS PGothic" pitchFamily="34" charset="-128"/>
              </a:rPr>
              <a:t>Reduces risk</a:t>
            </a:r>
            <a:r>
              <a:rPr lang="en-US" altLang="en-US" b="1" dirty="0">
                <a:solidFill>
                  <a:srgbClr val="99CC00"/>
                </a:solidFill>
                <a:ea typeface="MS PGothic" pitchFamily="34" charset="-128"/>
              </a:rPr>
              <a:t/>
            </a:r>
            <a:br>
              <a:rPr lang="en-US" altLang="en-US" b="1" dirty="0">
                <a:solidFill>
                  <a:srgbClr val="99CC00"/>
                </a:solidFill>
                <a:ea typeface="MS PGothic" pitchFamily="34" charset="-128"/>
              </a:rPr>
            </a:br>
            <a:r>
              <a:rPr lang="en-US" altLang="en-US" sz="1300" dirty="0">
                <a:solidFill>
                  <a:srgbClr val="808080"/>
                </a:solidFill>
                <a:ea typeface="MS PGothic" pitchFamily="34" charset="-128"/>
              </a:rPr>
              <a:t>of code updates</a:t>
            </a:r>
            <a:r>
              <a:rPr lang="en-US" altLang="en-US" sz="1300" b="1" dirty="0">
                <a:solidFill>
                  <a:srgbClr val="99CC00"/>
                </a:solidFill>
                <a:ea typeface="MS PGothic" pitchFamily="34" charset="-128"/>
              </a:rPr>
              <a:t> </a:t>
            </a:r>
            <a:r>
              <a:rPr lang="en-US" altLang="en-US" sz="1300" dirty="0">
                <a:solidFill>
                  <a:srgbClr val="808080"/>
                </a:solidFill>
                <a:ea typeface="MS PGothic" pitchFamily="34" charset="-128"/>
              </a:rPr>
              <a:t>with improved </a:t>
            </a:r>
            <a:r>
              <a:rPr lang="en-US" altLang="en-US" sz="1300" dirty="0" smtClean="0">
                <a:solidFill>
                  <a:srgbClr val="808080"/>
                </a:solidFill>
                <a:ea typeface="MS PGothic" pitchFamily="34" charset="-128"/>
              </a:rPr>
              <a:t>accuracy</a:t>
            </a:r>
            <a:endParaRPr lang="en-US" altLang="en-US" sz="1300" dirty="0">
              <a:solidFill>
                <a:srgbClr val="5F5D5E"/>
              </a:solidFill>
              <a:cs typeface="Arial" pitchFamily="34" charset="0"/>
            </a:endParaRPr>
          </a:p>
        </p:txBody>
      </p:sp>
      <p:sp>
        <p:nvSpPr>
          <p:cNvPr id="66568" name="Rectangle 4"/>
          <p:cNvSpPr>
            <a:spLocks noChangeArrowheads="1"/>
          </p:cNvSpPr>
          <p:nvPr/>
        </p:nvSpPr>
        <p:spPr bwMode="auto">
          <a:xfrm>
            <a:off x="3857630" y="2819500"/>
            <a:ext cx="4876800" cy="115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2296" tIns="45720" rIns="82296" bIns="41784">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5pPr>
            <a:lvl6pPr marL="2514600" indent="-228600" eaLnBrk="0" fontAlgn="base" hangingPunct="0">
              <a:lnSpc>
                <a:spcPct val="9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6pPr>
            <a:lvl7pPr marL="2971800" indent="-228600" eaLnBrk="0" fontAlgn="base" hangingPunct="0">
              <a:lnSpc>
                <a:spcPct val="9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7pPr>
            <a:lvl8pPr marL="3429000" indent="-228600" eaLnBrk="0" fontAlgn="base" hangingPunct="0">
              <a:lnSpc>
                <a:spcPct val="9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8pPr>
            <a:lvl9pPr marL="3886200" indent="-228600" eaLnBrk="0" fontAlgn="base" hangingPunct="0">
              <a:lnSpc>
                <a:spcPct val="9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9pPr>
          </a:lstStyle>
          <a:p>
            <a:pPr eaLnBrk="1" hangingPunct="1"/>
            <a:r>
              <a:rPr lang="en-US" altLang="en-US" sz="1400" i="1" dirty="0">
                <a:solidFill>
                  <a:schemeClr val="tx1"/>
                </a:solidFill>
              </a:rPr>
              <a:t>“With Rational Asset Analyzer, you can see all the statements that are affected and the complexity of the required changes. You can minimize project risk, and the project planning is nearly perfect.”</a:t>
            </a:r>
            <a:endParaRPr lang="en-US" altLang="en-US" sz="1400" i="1" dirty="0">
              <a:solidFill>
                <a:srgbClr val="000000"/>
              </a:solidFill>
              <a:cs typeface="Arial" pitchFamily="34" charset="0"/>
            </a:endParaRPr>
          </a:p>
          <a:p>
            <a:pPr algn="r" eaLnBrk="1" hangingPunct="1"/>
            <a:r>
              <a:rPr lang="en-US" altLang="en-US" sz="1300" i="1" dirty="0">
                <a:solidFill>
                  <a:schemeClr val="tx1"/>
                </a:solidFill>
                <a:cs typeface="Arial" pitchFamily="34" charset="0"/>
              </a:rPr>
              <a:t>—</a:t>
            </a:r>
            <a:r>
              <a:rPr lang="en-US" altLang="en-US" sz="1300" i="1" dirty="0">
                <a:solidFill>
                  <a:schemeClr val="tx1"/>
                </a:solidFill>
              </a:rPr>
              <a:t>Eberhard </a:t>
            </a:r>
            <a:r>
              <a:rPr lang="en-US" altLang="en-US" sz="1300" i="1" dirty="0" err="1">
                <a:solidFill>
                  <a:schemeClr val="tx1"/>
                </a:solidFill>
              </a:rPr>
              <a:t>Ramm</a:t>
            </a:r>
            <a:r>
              <a:rPr lang="en-US" altLang="en-US" sz="1300" i="1" dirty="0">
                <a:solidFill>
                  <a:schemeClr val="tx1"/>
                </a:solidFill>
              </a:rPr>
              <a:t>, owner and chief executive officer, SIBRA</a:t>
            </a:r>
            <a:r>
              <a:rPr lang="en-US" altLang="en-US" sz="1300" dirty="0">
                <a:solidFill>
                  <a:schemeClr val="tx1"/>
                </a:solidFill>
              </a:rPr>
              <a:t> </a:t>
            </a:r>
            <a:endParaRPr lang="en-US" altLang="en-US" i="1" dirty="0">
              <a:solidFill>
                <a:srgbClr val="000000"/>
              </a:solidFill>
              <a:cs typeface="Arial" pitchFamily="34" charset="0"/>
            </a:endParaRPr>
          </a:p>
        </p:txBody>
      </p:sp>
      <p:sp>
        <p:nvSpPr>
          <p:cNvPr id="66569" name="Text Box 16"/>
          <p:cNvSpPr txBox="1">
            <a:spLocks noChangeArrowheads="1"/>
          </p:cNvSpPr>
          <p:nvPr/>
        </p:nvSpPr>
        <p:spPr bwMode="auto">
          <a:xfrm>
            <a:off x="329184" y="3448929"/>
            <a:ext cx="3076535" cy="747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0353" tIns="40177" rIns="80353" bIns="40177">
            <a:no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5pPr>
            <a:lvl6pPr marL="2514600" indent="-228600" eaLnBrk="0" fontAlgn="base" hangingPunct="0">
              <a:lnSpc>
                <a:spcPct val="9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6pPr>
            <a:lvl7pPr marL="2971800" indent="-228600" eaLnBrk="0" fontAlgn="base" hangingPunct="0">
              <a:lnSpc>
                <a:spcPct val="9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7pPr>
            <a:lvl8pPr marL="3429000" indent="-228600" eaLnBrk="0" fontAlgn="base" hangingPunct="0">
              <a:lnSpc>
                <a:spcPct val="9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8pPr>
            <a:lvl9pPr marL="3886200" indent="-228600" eaLnBrk="0" fontAlgn="base" hangingPunct="0">
              <a:lnSpc>
                <a:spcPct val="9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9pPr>
          </a:lstStyle>
          <a:p>
            <a:pPr eaLnBrk="1" hangingPunct="1">
              <a:spcBef>
                <a:spcPts val="456"/>
              </a:spcBef>
            </a:pPr>
            <a:r>
              <a:rPr lang="en-US" altLang="en-US" sz="1300" b="1" dirty="0">
                <a:solidFill>
                  <a:srgbClr val="000000"/>
                </a:solidFill>
                <a:cs typeface="Arial" pitchFamily="34" charset="0"/>
              </a:rPr>
              <a:t>Solution components   </a:t>
            </a:r>
          </a:p>
          <a:p>
            <a:pPr marL="117475" indent="-117475" eaLnBrk="1" hangingPunct="1">
              <a:lnSpc>
                <a:spcPct val="100000"/>
              </a:lnSpc>
              <a:spcBef>
                <a:spcPts val="456"/>
              </a:spcBef>
              <a:buClr>
                <a:srgbClr val="00B0DA"/>
              </a:buClr>
              <a:buSzPct val="125000"/>
              <a:buFont typeface="Arial" pitchFamily="34" charset="0"/>
              <a:buChar char="•"/>
            </a:pPr>
            <a:r>
              <a:rPr lang="en-US" altLang="en-US" sz="1100" dirty="0">
                <a:solidFill>
                  <a:srgbClr val="000000"/>
                </a:solidFill>
                <a:ea typeface="MS PGothic" pitchFamily="34" charset="-128"/>
              </a:rPr>
              <a:t> IBM</a:t>
            </a:r>
            <a:r>
              <a:rPr lang="en-US" altLang="en-US" sz="1100" baseline="30000" dirty="0">
                <a:solidFill>
                  <a:schemeClr val="tx1"/>
                </a:solidFill>
              </a:rPr>
              <a:t>®</a:t>
            </a:r>
            <a:r>
              <a:rPr lang="en-US" altLang="en-US" sz="1100" dirty="0">
                <a:solidFill>
                  <a:srgbClr val="000000"/>
                </a:solidFill>
                <a:ea typeface="MS PGothic" pitchFamily="34" charset="-128"/>
              </a:rPr>
              <a:t> </a:t>
            </a:r>
            <a:r>
              <a:rPr lang="en-US" altLang="en-US" sz="1100" dirty="0">
                <a:solidFill>
                  <a:schemeClr val="tx1"/>
                </a:solidFill>
              </a:rPr>
              <a:t>Rational</a:t>
            </a:r>
            <a:r>
              <a:rPr lang="en-US" altLang="en-US" sz="1100" baseline="30000" dirty="0">
                <a:solidFill>
                  <a:schemeClr val="tx1"/>
                </a:solidFill>
              </a:rPr>
              <a:t>®</a:t>
            </a:r>
            <a:r>
              <a:rPr lang="en-US" altLang="en-US" sz="1100" dirty="0">
                <a:solidFill>
                  <a:schemeClr val="tx1"/>
                </a:solidFill>
              </a:rPr>
              <a:t> Asset Analyzer for System z</a:t>
            </a:r>
            <a:r>
              <a:rPr lang="en-US" altLang="en-US" sz="1100" baseline="30000" dirty="0">
                <a:solidFill>
                  <a:schemeClr val="tx1"/>
                </a:solidFill>
              </a:rPr>
              <a:t>®</a:t>
            </a:r>
            <a:endParaRPr lang="en-US" altLang="en-US" sz="1100" dirty="0">
              <a:solidFill>
                <a:schemeClr val="tx1"/>
              </a:solidFill>
            </a:endParaRPr>
          </a:p>
          <a:p>
            <a:pPr marL="117475" indent="-117475" eaLnBrk="1" hangingPunct="1">
              <a:lnSpc>
                <a:spcPct val="100000"/>
              </a:lnSpc>
              <a:spcBef>
                <a:spcPts val="456"/>
              </a:spcBef>
              <a:buClr>
                <a:srgbClr val="00B0DA"/>
              </a:buClr>
              <a:buSzPct val="125000"/>
              <a:buFont typeface="Arial" pitchFamily="34" charset="0"/>
              <a:buChar char="•"/>
            </a:pPr>
            <a:r>
              <a:rPr lang="en-US" altLang="en-US" sz="1100" dirty="0">
                <a:solidFill>
                  <a:schemeClr val="tx1"/>
                </a:solidFill>
              </a:rPr>
              <a:t> IBM Rational Developer for System z</a:t>
            </a:r>
          </a:p>
        </p:txBody>
      </p:sp>
      <p:pic>
        <p:nvPicPr>
          <p:cNvPr id="66572" name="Picture 6" descr="C:\Users\IBM_ADMIN\Desktop\September_25,_2013_1_22_13_AM_PDT_(8_file(s))\160313498.jpg"/>
          <p:cNvPicPr>
            <a:picLocks noChangeAspect="1" noChangeArrowheads="1"/>
          </p:cNvPicPr>
          <p:nvPr/>
        </p:nvPicPr>
        <p:blipFill rotWithShape="1">
          <a:blip r:embed="rId4">
            <a:extLst>
              <a:ext uri="{28A0092B-C50C-407E-A947-70E740481C1C}">
                <a14:useLocalDpi xmlns:a14="http://schemas.microsoft.com/office/drawing/2010/main" val="0"/>
              </a:ext>
            </a:extLst>
          </a:blip>
          <a:srcRect t="8286" b="31378"/>
          <a:stretch/>
        </p:blipFill>
        <p:spPr bwMode="auto">
          <a:xfrm>
            <a:off x="3947681" y="1192247"/>
            <a:ext cx="4859337" cy="1630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val 10"/>
          <p:cNvSpPr/>
          <p:nvPr/>
        </p:nvSpPr>
        <p:spPr>
          <a:xfrm>
            <a:off x="111046" y="1747438"/>
            <a:ext cx="3089354" cy="655795"/>
          </a:xfrm>
          <a:prstGeom prst="ellipse">
            <a:avLst/>
          </a:prstGeom>
          <a:no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lIns="57150" tIns="28575" rIns="57150" bIns="28575" rtlCol="0" anchor="ctr"/>
          <a:lstStyle/>
          <a:p>
            <a:pPr algn="ctr"/>
            <a:endParaRPr lang="en-US"/>
          </a:p>
        </p:txBody>
      </p:sp>
      <p:sp>
        <p:nvSpPr>
          <p:cNvPr id="12" name="Title 1"/>
          <p:cNvSpPr txBox="1">
            <a:spLocks/>
          </p:cNvSpPr>
          <p:nvPr/>
        </p:nvSpPr>
        <p:spPr bwMode="auto">
          <a:xfrm>
            <a:off x="329184" y="173168"/>
            <a:ext cx="7955834" cy="85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1634" tIns="40818" rIns="81634" bIns="40818" numCol="1" anchor="b" anchorCtr="0" compatLnSpc="1">
            <a:prstTxWarp prst="textNoShape">
              <a:avLst/>
            </a:prstTxWarp>
            <a:spAutoFit/>
          </a:bodyPr>
          <a:lstStyle>
            <a:lvl1pPr algn="l" defTabSz="408173" rtl="0" eaLnBrk="0" fontAlgn="base" hangingPunct="0">
              <a:spcBef>
                <a:spcPct val="0"/>
              </a:spcBef>
              <a:spcAft>
                <a:spcPct val="0"/>
              </a:spcAft>
              <a:defRPr sz="2500" kern="1200">
                <a:solidFill>
                  <a:srgbClr val="00B0DA"/>
                </a:solidFill>
                <a:latin typeface="+mj-lt"/>
                <a:ea typeface="+mj-ea"/>
                <a:cs typeface="+mj-cs"/>
              </a:defRPr>
            </a:lvl1pPr>
            <a:lvl2pPr algn="l" defTabSz="408173" rtl="0" eaLnBrk="0" fontAlgn="base" hangingPunct="0">
              <a:spcBef>
                <a:spcPct val="0"/>
              </a:spcBef>
              <a:spcAft>
                <a:spcPct val="0"/>
              </a:spcAft>
              <a:defRPr sz="2500">
                <a:solidFill>
                  <a:srgbClr val="00B0DA"/>
                </a:solidFill>
                <a:latin typeface="Arial" pitchFamily="34" charset="0"/>
              </a:defRPr>
            </a:lvl2pPr>
            <a:lvl3pPr algn="l" defTabSz="408173" rtl="0" eaLnBrk="0" fontAlgn="base" hangingPunct="0">
              <a:spcBef>
                <a:spcPct val="0"/>
              </a:spcBef>
              <a:spcAft>
                <a:spcPct val="0"/>
              </a:spcAft>
              <a:defRPr sz="2500">
                <a:solidFill>
                  <a:srgbClr val="00B0DA"/>
                </a:solidFill>
                <a:latin typeface="Arial" pitchFamily="34" charset="0"/>
              </a:defRPr>
            </a:lvl3pPr>
            <a:lvl4pPr algn="l" defTabSz="408173" rtl="0" eaLnBrk="0" fontAlgn="base" hangingPunct="0">
              <a:spcBef>
                <a:spcPct val="0"/>
              </a:spcBef>
              <a:spcAft>
                <a:spcPct val="0"/>
              </a:spcAft>
              <a:defRPr sz="2500">
                <a:solidFill>
                  <a:srgbClr val="00B0DA"/>
                </a:solidFill>
                <a:latin typeface="Arial" pitchFamily="34" charset="0"/>
              </a:defRPr>
            </a:lvl4pPr>
            <a:lvl5pPr algn="l" defTabSz="408173" rtl="0" eaLnBrk="0" fontAlgn="base" hangingPunct="0">
              <a:spcBef>
                <a:spcPct val="0"/>
              </a:spcBef>
              <a:spcAft>
                <a:spcPct val="0"/>
              </a:spcAft>
              <a:defRPr sz="2500">
                <a:solidFill>
                  <a:srgbClr val="00B0DA"/>
                </a:solidFill>
                <a:latin typeface="Arial" pitchFamily="34" charset="0"/>
              </a:defRPr>
            </a:lvl5pPr>
            <a:lvl6pPr marL="408173" algn="l" defTabSz="408173" rtl="0" fontAlgn="base">
              <a:spcBef>
                <a:spcPct val="0"/>
              </a:spcBef>
              <a:spcAft>
                <a:spcPct val="0"/>
              </a:spcAft>
              <a:defRPr sz="2500">
                <a:solidFill>
                  <a:srgbClr val="00B0DA"/>
                </a:solidFill>
                <a:latin typeface="Arial" pitchFamily="34" charset="0"/>
              </a:defRPr>
            </a:lvl6pPr>
            <a:lvl7pPr marL="816347" algn="l" defTabSz="408173" rtl="0" fontAlgn="base">
              <a:spcBef>
                <a:spcPct val="0"/>
              </a:spcBef>
              <a:spcAft>
                <a:spcPct val="0"/>
              </a:spcAft>
              <a:defRPr sz="2500">
                <a:solidFill>
                  <a:srgbClr val="00B0DA"/>
                </a:solidFill>
                <a:latin typeface="Arial" pitchFamily="34" charset="0"/>
              </a:defRPr>
            </a:lvl7pPr>
            <a:lvl8pPr marL="1224521" algn="l" defTabSz="408173" rtl="0" fontAlgn="base">
              <a:spcBef>
                <a:spcPct val="0"/>
              </a:spcBef>
              <a:spcAft>
                <a:spcPct val="0"/>
              </a:spcAft>
              <a:defRPr sz="2500">
                <a:solidFill>
                  <a:srgbClr val="00B0DA"/>
                </a:solidFill>
                <a:latin typeface="Arial" pitchFamily="34" charset="0"/>
              </a:defRPr>
            </a:lvl8pPr>
            <a:lvl9pPr marL="1632694" algn="l" defTabSz="408173" rtl="0" fontAlgn="base">
              <a:spcBef>
                <a:spcPct val="0"/>
              </a:spcBef>
              <a:spcAft>
                <a:spcPct val="0"/>
              </a:spcAft>
              <a:defRPr sz="2500">
                <a:solidFill>
                  <a:srgbClr val="00B0DA"/>
                </a:solidFill>
                <a:latin typeface="Arial" pitchFamily="34" charset="0"/>
              </a:defRPr>
            </a:lvl9pPr>
          </a:lstStyle>
          <a:p>
            <a:r>
              <a:rPr lang="en-US" dirty="0"/>
              <a:t>SIBRA GmbH keeps a vital project within budget and on time</a:t>
            </a:r>
          </a:p>
        </p:txBody>
      </p:sp>
    </p:spTree>
    <p:extLst>
      <p:ext uri="{BB962C8B-B14F-4D97-AF65-F5344CB8AC3E}">
        <p14:creationId xmlns:p14="http://schemas.microsoft.com/office/powerpoint/2010/main" val="36856986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Text Box 2"/>
          <p:cNvSpPr txBox="1">
            <a:spLocks noChangeArrowheads="1"/>
          </p:cNvSpPr>
          <p:nvPr/>
        </p:nvSpPr>
        <p:spPr bwMode="auto">
          <a:xfrm>
            <a:off x="329184" y="1974982"/>
            <a:ext cx="2997200" cy="728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lIns="81639" tIns="40819" rIns="81639" bIns="40819">
            <a:noAutofit/>
          </a:bodyPr>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5pPr>
            <a:lvl6pPr marL="2514600" indent="-228600" defTabSz="457200" eaLnBrk="0" fontAlgn="base" hangingPunct="0">
              <a:lnSpc>
                <a:spcPct val="9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6pPr>
            <a:lvl7pPr marL="2971800" indent="-228600" defTabSz="457200" eaLnBrk="0" fontAlgn="base" hangingPunct="0">
              <a:lnSpc>
                <a:spcPct val="9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7pPr>
            <a:lvl8pPr marL="3429000" indent="-228600" defTabSz="457200" eaLnBrk="0" fontAlgn="base" hangingPunct="0">
              <a:lnSpc>
                <a:spcPct val="9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8pPr>
            <a:lvl9pPr marL="3886200" indent="-228600" defTabSz="457200" eaLnBrk="0" fontAlgn="base" hangingPunct="0">
              <a:lnSpc>
                <a:spcPct val="9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9pPr>
          </a:lstStyle>
          <a:p>
            <a:pPr eaLnBrk="1" hangingPunct="1">
              <a:lnSpc>
                <a:spcPct val="100000"/>
              </a:lnSpc>
              <a:spcBef>
                <a:spcPts val="456"/>
              </a:spcBef>
              <a:buSzPct val="100000"/>
            </a:pPr>
            <a:r>
              <a:rPr lang="en-US" altLang="en-US" sz="1600" b="1" dirty="0">
                <a:solidFill>
                  <a:srgbClr val="7FBA00"/>
                </a:solidFill>
                <a:cs typeface="Arial" pitchFamily="34" charset="0"/>
              </a:rPr>
              <a:t>Migrated 1.8 </a:t>
            </a:r>
            <a:r>
              <a:rPr lang="en-US" altLang="en-US" sz="1600" b="1" dirty="0" smtClean="0">
                <a:solidFill>
                  <a:srgbClr val="7FBA00"/>
                </a:solidFill>
                <a:cs typeface="Arial" pitchFamily="34" charset="0"/>
              </a:rPr>
              <a:t>million</a:t>
            </a:r>
            <a:br>
              <a:rPr lang="en-US" altLang="en-US" sz="1600" b="1" dirty="0" smtClean="0">
                <a:solidFill>
                  <a:srgbClr val="7FBA00"/>
                </a:solidFill>
                <a:cs typeface="Arial" pitchFamily="34" charset="0"/>
              </a:rPr>
            </a:br>
            <a:r>
              <a:rPr lang="en-IN" altLang="en-US" sz="1300" dirty="0" smtClean="0">
                <a:solidFill>
                  <a:srgbClr val="000000"/>
                </a:solidFill>
                <a:cs typeface="Arial" pitchFamily="34" charset="0"/>
              </a:rPr>
              <a:t>lines </a:t>
            </a:r>
            <a:r>
              <a:rPr lang="en-IN" altLang="en-US" sz="1300" dirty="0">
                <a:solidFill>
                  <a:srgbClr val="000000"/>
                </a:solidFill>
                <a:cs typeface="Arial" pitchFamily="34" charset="0"/>
              </a:rPr>
              <a:t>of code with just one minor production issue</a:t>
            </a:r>
            <a:endParaRPr lang="en-US" altLang="en-US" sz="1300" dirty="0">
              <a:solidFill>
                <a:srgbClr val="5F5D5E"/>
              </a:solidFill>
              <a:ea typeface="MS PGothic" pitchFamily="34" charset="-128"/>
              <a:cs typeface="Arial" pitchFamily="34" charset="0"/>
            </a:endParaRPr>
          </a:p>
        </p:txBody>
      </p:sp>
      <p:sp>
        <p:nvSpPr>
          <p:cNvPr id="69637" name="Rectangle 5"/>
          <p:cNvSpPr>
            <a:spLocks noChangeArrowheads="1"/>
          </p:cNvSpPr>
          <p:nvPr/>
        </p:nvSpPr>
        <p:spPr bwMode="auto">
          <a:xfrm>
            <a:off x="329184" y="1191011"/>
            <a:ext cx="3049588" cy="728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lIns="81639" tIns="40819" rIns="81639" bIns="40819">
            <a:noAutofit/>
          </a:bodyPr>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5pPr>
            <a:lvl6pPr marL="2514600" indent="-228600" defTabSz="457200" eaLnBrk="0" fontAlgn="base" hangingPunct="0">
              <a:lnSpc>
                <a:spcPct val="9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6pPr>
            <a:lvl7pPr marL="2971800" indent="-228600" defTabSz="457200" eaLnBrk="0" fontAlgn="base" hangingPunct="0">
              <a:lnSpc>
                <a:spcPct val="9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7pPr>
            <a:lvl8pPr marL="3429000" indent="-228600" defTabSz="457200" eaLnBrk="0" fontAlgn="base" hangingPunct="0">
              <a:lnSpc>
                <a:spcPct val="9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8pPr>
            <a:lvl9pPr marL="3886200" indent="-228600" defTabSz="457200" eaLnBrk="0" fontAlgn="base" hangingPunct="0">
              <a:lnSpc>
                <a:spcPct val="9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9pPr>
          </a:lstStyle>
          <a:p>
            <a:pPr eaLnBrk="1" hangingPunct="1">
              <a:lnSpc>
                <a:spcPct val="100000"/>
              </a:lnSpc>
              <a:spcBef>
                <a:spcPts val="456"/>
              </a:spcBef>
              <a:buSzPct val="100000"/>
            </a:pPr>
            <a:r>
              <a:rPr lang="en-US" altLang="en-US" sz="1600" b="1" dirty="0">
                <a:solidFill>
                  <a:srgbClr val="FF9933"/>
                </a:solidFill>
                <a:cs typeface="Arial" pitchFamily="34" charset="0"/>
              </a:rPr>
              <a:t>Reduced costs </a:t>
            </a:r>
            <a:r>
              <a:rPr lang="en-US" altLang="en-US" sz="1600" b="1" dirty="0" smtClean="0">
                <a:solidFill>
                  <a:srgbClr val="FF9933"/>
                </a:solidFill>
                <a:cs typeface="Arial" pitchFamily="34" charset="0"/>
              </a:rPr>
              <a:t/>
            </a:r>
            <a:br>
              <a:rPr lang="en-US" altLang="en-US" sz="1600" b="1" dirty="0" smtClean="0">
                <a:solidFill>
                  <a:srgbClr val="FF9933"/>
                </a:solidFill>
                <a:cs typeface="Arial" pitchFamily="34" charset="0"/>
              </a:rPr>
            </a:br>
            <a:r>
              <a:rPr lang="en-IN" altLang="en-US" sz="1300" dirty="0" smtClean="0">
                <a:solidFill>
                  <a:srgbClr val="000000"/>
                </a:solidFill>
                <a:cs typeface="Arial" pitchFamily="34" charset="0"/>
              </a:rPr>
              <a:t>of </a:t>
            </a:r>
            <a:r>
              <a:rPr lang="en-IN" altLang="en-US" sz="1300" dirty="0">
                <a:solidFill>
                  <a:srgbClr val="000000"/>
                </a:solidFill>
                <a:cs typeface="Arial" pitchFamily="34" charset="0"/>
              </a:rPr>
              <a:t>the supporting technology for a mission-critical bank service</a:t>
            </a:r>
            <a:endParaRPr lang="en-US" altLang="en-US" sz="1300" dirty="0">
              <a:solidFill>
                <a:srgbClr val="5F5D5E"/>
              </a:solidFill>
              <a:cs typeface="Arial" pitchFamily="34" charset="0"/>
            </a:endParaRPr>
          </a:p>
        </p:txBody>
      </p:sp>
      <p:sp>
        <p:nvSpPr>
          <p:cNvPr id="69638" name="Rectangle 6"/>
          <p:cNvSpPr>
            <a:spLocks noChangeArrowheads="1"/>
          </p:cNvSpPr>
          <p:nvPr/>
        </p:nvSpPr>
        <p:spPr bwMode="auto">
          <a:xfrm>
            <a:off x="329184" y="2724651"/>
            <a:ext cx="3038475" cy="480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lIns="81639" tIns="40819" rIns="81639" bIns="40819">
            <a:noAutofit/>
          </a:bodyPr>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5pPr>
            <a:lvl6pPr marL="2514600" indent="-228600" defTabSz="457200" eaLnBrk="0" fontAlgn="base" hangingPunct="0">
              <a:lnSpc>
                <a:spcPct val="9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6pPr>
            <a:lvl7pPr marL="2971800" indent="-228600" defTabSz="457200" eaLnBrk="0" fontAlgn="base" hangingPunct="0">
              <a:lnSpc>
                <a:spcPct val="9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7pPr>
            <a:lvl8pPr marL="3429000" indent="-228600" defTabSz="457200" eaLnBrk="0" fontAlgn="base" hangingPunct="0">
              <a:lnSpc>
                <a:spcPct val="9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8pPr>
            <a:lvl9pPr marL="3886200" indent="-228600" defTabSz="457200" eaLnBrk="0" fontAlgn="base" hangingPunct="0">
              <a:lnSpc>
                <a:spcPct val="9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9pPr>
          </a:lstStyle>
          <a:p>
            <a:pPr eaLnBrk="1" hangingPunct="1">
              <a:lnSpc>
                <a:spcPct val="100000"/>
              </a:lnSpc>
              <a:spcBef>
                <a:spcPts val="456"/>
              </a:spcBef>
              <a:buSzPct val="100000"/>
            </a:pPr>
            <a:r>
              <a:rPr lang="en-US" altLang="en-US" sz="1600" b="1" dirty="0">
                <a:solidFill>
                  <a:srgbClr val="0099B5"/>
                </a:solidFill>
                <a:cs typeface="Arial" pitchFamily="34" charset="0"/>
              </a:rPr>
              <a:t>Ga</a:t>
            </a:r>
            <a:r>
              <a:rPr lang="en-US" altLang="en-US" sz="1600" b="1" dirty="0">
                <a:solidFill>
                  <a:srgbClr val="7FBA00"/>
                </a:solidFill>
                <a:cs typeface="Arial" pitchFamily="34" charset="0"/>
              </a:rPr>
              <a:t>ined </a:t>
            </a:r>
            <a:r>
              <a:rPr lang="en-US" altLang="en-US" sz="1600" b="1" dirty="0" smtClean="0">
                <a:solidFill>
                  <a:srgbClr val="0099B5"/>
                </a:solidFill>
                <a:cs typeface="Arial" pitchFamily="34" charset="0"/>
              </a:rPr>
              <a:t>multiplatform support </a:t>
            </a:r>
            <a:br>
              <a:rPr lang="en-US" altLang="en-US" sz="1600" b="1" dirty="0" smtClean="0">
                <a:solidFill>
                  <a:srgbClr val="0099B5"/>
                </a:solidFill>
                <a:cs typeface="Arial" pitchFamily="34" charset="0"/>
              </a:rPr>
            </a:br>
            <a:r>
              <a:rPr lang="en-IN" altLang="en-US" sz="1300" dirty="0" smtClean="0">
                <a:solidFill>
                  <a:srgbClr val="000000"/>
                </a:solidFill>
                <a:cs typeface="Arial" pitchFamily="34" charset="0"/>
              </a:rPr>
              <a:t>to </a:t>
            </a:r>
            <a:r>
              <a:rPr lang="en-IN" altLang="en-US" sz="1300" dirty="0">
                <a:solidFill>
                  <a:srgbClr val="000000"/>
                </a:solidFill>
                <a:cs typeface="Arial" pitchFamily="34" charset="0"/>
              </a:rPr>
              <a:t>deliver greater flexibility</a:t>
            </a:r>
            <a:endParaRPr lang="en-US" altLang="en-US" sz="1300" dirty="0">
              <a:solidFill>
                <a:srgbClr val="5F5D5E"/>
              </a:solidFill>
              <a:cs typeface="Arial" pitchFamily="34" charset="0"/>
            </a:endParaRPr>
          </a:p>
        </p:txBody>
      </p:sp>
      <p:sp>
        <p:nvSpPr>
          <p:cNvPr id="6154" name="Text Box 16"/>
          <p:cNvSpPr txBox="1">
            <a:spLocks noChangeArrowheads="1"/>
          </p:cNvSpPr>
          <p:nvPr/>
        </p:nvSpPr>
        <p:spPr bwMode="auto">
          <a:xfrm>
            <a:off x="329184" y="3449421"/>
            <a:ext cx="2524140" cy="1358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wrap="none" lIns="80353" tIns="40177" rIns="80353" bIns="40177">
            <a:no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5F5D5E"/>
                </a:solidFill>
                <a:latin typeface="Arial" pitchFamily="34" charset="0"/>
                <a:ea typeface="Arial Unicode MS" pitchFamily="34" charset="-128"/>
                <a:cs typeface="Arial Unicode MS"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5F5D5E"/>
                </a:solidFill>
                <a:latin typeface="Arial" pitchFamily="34" charset="0"/>
                <a:ea typeface="Arial Unicode MS" pitchFamily="34" charset="-128"/>
                <a:cs typeface="Arial Unicode MS"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5F5D5E"/>
                </a:solidFill>
                <a:latin typeface="Arial" pitchFamily="34" charset="0"/>
                <a:ea typeface="Arial Unicode MS" pitchFamily="34" charset="-128"/>
                <a:cs typeface="Arial Unicode MS"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5F5D5E"/>
                </a:solidFill>
                <a:latin typeface="Arial" pitchFamily="34" charset="0"/>
                <a:ea typeface="Arial Unicode MS" pitchFamily="34" charset="-128"/>
                <a:cs typeface="Arial Unicode MS"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pitchFamily="34" charset="0"/>
                <a:ea typeface="Arial Unicode MS" pitchFamily="34" charset="-128"/>
                <a:cs typeface="Arial Unicode MS" pitchFamily="34" charset="-128"/>
              </a:defRPr>
            </a:lvl5pPr>
            <a:lvl6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pitchFamily="34" charset="0"/>
                <a:ea typeface="Arial Unicode MS" pitchFamily="34" charset="-128"/>
                <a:cs typeface="Arial Unicode MS" pitchFamily="34" charset="-128"/>
              </a:defRPr>
            </a:lvl6pPr>
            <a:lvl7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pitchFamily="34" charset="0"/>
                <a:ea typeface="Arial Unicode MS" pitchFamily="34" charset="-128"/>
                <a:cs typeface="Arial Unicode MS" pitchFamily="34" charset="-128"/>
              </a:defRPr>
            </a:lvl7pPr>
            <a:lvl8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pitchFamily="34" charset="0"/>
                <a:ea typeface="Arial Unicode MS" pitchFamily="34" charset="-128"/>
                <a:cs typeface="Arial Unicode MS" pitchFamily="34" charset="-128"/>
              </a:defRPr>
            </a:lvl8pPr>
            <a:lvl9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pitchFamily="34" charset="0"/>
                <a:ea typeface="Arial Unicode MS" pitchFamily="34" charset="-128"/>
                <a:cs typeface="Arial Unicode MS" pitchFamily="34" charset="-128"/>
              </a:defRPr>
            </a:lvl9pPr>
          </a:lstStyle>
          <a:p>
            <a:pPr defTabSz="408194">
              <a:spcBef>
                <a:spcPts val="456"/>
              </a:spcBef>
              <a:buClr>
                <a:srgbClr val="000000"/>
              </a:buClr>
              <a:buSzPct val="100000"/>
              <a:defRPr/>
            </a:pPr>
            <a:r>
              <a:rPr lang="en-US" altLang="en-US" sz="1300" b="1" dirty="0">
                <a:solidFill>
                  <a:srgbClr val="000000"/>
                </a:solidFill>
                <a:cs typeface="Arial" pitchFamily="34" charset="0"/>
              </a:rPr>
              <a:t>Solution components</a:t>
            </a:r>
          </a:p>
          <a:p>
            <a:pPr marL="153073" indent="-153073" defTabSz="408194">
              <a:spcBef>
                <a:spcPts val="456"/>
              </a:spcBef>
              <a:buClr>
                <a:schemeClr val="accent6"/>
              </a:buClr>
              <a:buSzPct val="125000"/>
              <a:buFont typeface="Arial" pitchFamily="34" charset="0"/>
              <a:buChar char="•"/>
              <a:tabLst/>
              <a:defRPr/>
            </a:pPr>
            <a:r>
              <a:rPr lang="en-IN" altLang="en-US" sz="1100" dirty="0">
                <a:solidFill>
                  <a:srgbClr val="000000"/>
                </a:solidFill>
                <a:ea typeface="Arial Unicode MS"/>
              </a:rPr>
              <a:t>IBM® </a:t>
            </a:r>
            <a:r>
              <a:rPr lang="en-IN" altLang="en-US" sz="1100" dirty="0" err="1">
                <a:solidFill>
                  <a:srgbClr val="000000"/>
                </a:solidFill>
                <a:ea typeface="Arial Unicode MS"/>
              </a:rPr>
              <a:t>InfoSphere</a:t>
            </a:r>
            <a:r>
              <a:rPr lang="en-IN" altLang="en-US" sz="1100" dirty="0">
                <a:solidFill>
                  <a:srgbClr val="000000"/>
                </a:solidFill>
                <a:ea typeface="Arial Unicode MS"/>
              </a:rPr>
              <a:t>® Data Architect</a:t>
            </a:r>
          </a:p>
          <a:p>
            <a:pPr marL="153073" indent="-153073" defTabSz="408194">
              <a:spcBef>
                <a:spcPts val="456"/>
              </a:spcBef>
              <a:buClr>
                <a:schemeClr val="accent6"/>
              </a:buClr>
              <a:buSzPct val="125000"/>
              <a:buFont typeface="Arial" pitchFamily="34" charset="0"/>
              <a:buChar char="•"/>
              <a:tabLst/>
              <a:defRPr/>
            </a:pPr>
            <a:r>
              <a:rPr lang="en-IN" altLang="en-US" sz="1100" dirty="0">
                <a:solidFill>
                  <a:srgbClr val="000000"/>
                </a:solidFill>
                <a:ea typeface="Arial Unicode MS"/>
              </a:rPr>
              <a:t>IBM Rational® Business Developer</a:t>
            </a:r>
          </a:p>
          <a:p>
            <a:pPr defTabSz="408194">
              <a:spcBef>
                <a:spcPts val="456"/>
              </a:spcBef>
              <a:buClr>
                <a:srgbClr val="000000"/>
              </a:buClr>
              <a:buSzPct val="100000"/>
              <a:tabLst/>
              <a:defRPr/>
            </a:pPr>
            <a:r>
              <a:rPr lang="en-IN" altLang="en-US" sz="1100" b="1" dirty="0">
                <a:solidFill>
                  <a:srgbClr val="000000"/>
                </a:solidFill>
                <a:ea typeface="Arial Unicode MS"/>
              </a:rPr>
              <a:t>IBM Business Partner</a:t>
            </a:r>
          </a:p>
          <a:p>
            <a:pPr marL="153073" indent="-153073" defTabSz="408194">
              <a:spcBef>
                <a:spcPts val="456"/>
              </a:spcBef>
              <a:buClr>
                <a:schemeClr val="accent6"/>
              </a:buClr>
              <a:buSzPct val="125000"/>
              <a:buFont typeface="Arial" pitchFamily="34" charset="0"/>
              <a:buChar char="•"/>
              <a:tabLst/>
              <a:defRPr/>
            </a:pPr>
            <a:r>
              <a:rPr lang="en-IN" altLang="en-US" sz="1100" dirty="0" err="1">
                <a:solidFill>
                  <a:srgbClr val="000000"/>
                </a:solidFill>
                <a:ea typeface="Arial Unicode MS"/>
              </a:rPr>
              <a:t>Xact</a:t>
            </a:r>
            <a:r>
              <a:rPr lang="en-IN" altLang="en-US" sz="1100" dirty="0">
                <a:solidFill>
                  <a:srgbClr val="000000"/>
                </a:solidFill>
                <a:ea typeface="Arial Unicode MS"/>
              </a:rPr>
              <a:t> Consulting </a:t>
            </a:r>
            <a:r>
              <a:rPr lang="en-IN" altLang="en-US" sz="1100" dirty="0" smtClean="0">
                <a:solidFill>
                  <a:srgbClr val="000000"/>
                </a:solidFill>
                <a:ea typeface="Arial Unicode MS"/>
              </a:rPr>
              <a:t>A/S</a:t>
            </a:r>
            <a:endParaRPr lang="en-US" altLang="en-US" sz="1300" b="1" dirty="0">
              <a:solidFill>
                <a:srgbClr val="000000"/>
              </a:solidFill>
              <a:cs typeface="Arial" pitchFamily="34" charset="0"/>
            </a:endParaRPr>
          </a:p>
        </p:txBody>
      </p:sp>
      <p:sp>
        <p:nvSpPr>
          <p:cNvPr id="69642" name="Rectangle 1"/>
          <p:cNvSpPr>
            <a:spLocks noChangeArrowheads="1"/>
          </p:cNvSpPr>
          <p:nvPr/>
        </p:nvSpPr>
        <p:spPr bwMode="auto">
          <a:xfrm>
            <a:off x="3869749" y="2742069"/>
            <a:ext cx="4857751" cy="1098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296" tIns="45720" rIns="82296" bIns="45720">
            <a:spAutoFit/>
          </a:bodyPr>
          <a:lstStyle>
            <a:lvl1pPr defTabSz="457200" eaLnBrk="0" hangingPunct="0">
              <a:defRPr sz="2200">
                <a:solidFill>
                  <a:schemeClr val="hlink"/>
                </a:solidFill>
                <a:latin typeface="Arial" pitchFamily="34" charset="0"/>
              </a:defRPr>
            </a:lvl1pPr>
            <a:lvl2pPr marL="742950" indent="-285750" defTabSz="457200" eaLnBrk="0" hangingPunct="0">
              <a:defRPr sz="2200">
                <a:solidFill>
                  <a:schemeClr val="hlink"/>
                </a:solidFill>
                <a:latin typeface="Arial" pitchFamily="34" charset="0"/>
              </a:defRPr>
            </a:lvl2pPr>
            <a:lvl3pPr marL="1143000" indent="-228600" defTabSz="457200" eaLnBrk="0" hangingPunct="0">
              <a:defRPr sz="2200">
                <a:solidFill>
                  <a:schemeClr val="hlink"/>
                </a:solidFill>
                <a:latin typeface="Arial" pitchFamily="34" charset="0"/>
              </a:defRPr>
            </a:lvl3pPr>
            <a:lvl4pPr marL="1600200" indent="-228600" defTabSz="457200" eaLnBrk="0" hangingPunct="0">
              <a:defRPr sz="2200">
                <a:solidFill>
                  <a:schemeClr val="hlink"/>
                </a:solidFill>
                <a:latin typeface="Arial" pitchFamily="34" charset="0"/>
              </a:defRPr>
            </a:lvl4pPr>
            <a:lvl5pPr marL="2057400" indent="-228600" defTabSz="457200" eaLnBrk="0" hangingPunct="0">
              <a:defRPr sz="2200">
                <a:solidFill>
                  <a:schemeClr val="hlink"/>
                </a:solidFill>
                <a:latin typeface="Arial" pitchFamily="34" charset="0"/>
              </a:defRPr>
            </a:lvl5pPr>
            <a:lvl6pPr marL="2514600" indent="-228600" defTabSz="457200" eaLnBrk="0" fontAlgn="base" hangingPunct="0">
              <a:lnSpc>
                <a:spcPct val="90000"/>
              </a:lnSpc>
              <a:spcBef>
                <a:spcPct val="0"/>
              </a:spcBef>
              <a:spcAft>
                <a:spcPct val="0"/>
              </a:spcAft>
              <a:defRPr sz="2200">
                <a:solidFill>
                  <a:schemeClr val="hlink"/>
                </a:solidFill>
                <a:latin typeface="Arial" pitchFamily="34" charset="0"/>
              </a:defRPr>
            </a:lvl6pPr>
            <a:lvl7pPr marL="2971800" indent="-228600" defTabSz="457200" eaLnBrk="0" fontAlgn="base" hangingPunct="0">
              <a:lnSpc>
                <a:spcPct val="90000"/>
              </a:lnSpc>
              <a:spcBef>
                <a:spcPct val="0"/>
              </a:spcBef>
              <a:spcAft>
                <a:spcPct val="0"/>
              </a:spcAft>
              <a:defRPr sz="2200">
                <a:solidFill>
                  <a:schemeClr val="hlink"/>
                </a:solidFill>
                <a:latin typeface="Arial" pitchFamily="34" charset="0"/>
              </a:defRPr>
            </a:lvl7pPr>
            <a:lvl8pPr marL="3429000" indent="-228600" defTabSz="457200" eaLnBrk="0" fontAlgn="base" hangingPunct="0">
              <a:lnSpc>
                <a:spcPct val="90000"/>
              </a:lnSpc>
              <a:spcBef>
                <a:spcPct val="0"/>
              </a:spcBef>
              <a:spcAft>
                <a:spcPct val="0"/>
              </a:spcAft>
              <a:defRPr sz="2200">
                <a:solidFill>
                  <a:schemeClr val="hlink"/>
                </a:solidFill>
                <a:latin typeface="Arial" pitchFamily="34" charset="0"/>
              </a:defRPr>
            </a:lvl8pPr>
            <a:lvl9pPr marL="3886200" indent="-228600" defTabSz="457200" eaLnBrk="0" fontAlgn="base" hangingPunct="0">
              <a:lnSpc>
                <a:spcPct val="90000"/>
              </a:lnSpc>
              <a:spcBef>
                <a:spcPct val="0"/>
              </a:spcBef>
              <a:spcAft>
                <a:spcPct val="0"/>
              </a:spcAft>
              <a:defRPr sz="2200">
                <a:solidFill>
                  <a:schemeClr val="hlink"/>
                </a:solidFill>
                <a:latin typeface="Arial" pitchFamily="34" charset="0"/>
              </a:defRPr>
            </a:lvl9pPr>
          </a:lstStyle>
          <a:p>
            <a:pPr eaLnBrk="1" hangingPunct="1">
              <a:lnSpc>
                <a:spcPct val="100000"/>
              </a:lnSpc>
              <a:spcBef>
                <a:spcPts val="456"/>
              </a:spcBef>
              <a:buClr>
                <a:srgbClr val="000000"/>
              </a:buClr>
              <a:buSzPct val="100000"/>
              <a:buFont typeface="Times New Roman" pitchFamily="18" charset="0"/>
              <a:buNone/>
            </a:pPr>
            <a:r>
              <a:rPr lang="en-US" altLang="en-US" sz="1100" b="1" dirty="0">
                <a:solidFill>
                  <a:srgbClr val="000000"/>
                </a:solidFill>
                <a:cs typeface="Arial Unicode MS" pitchFamily="34" charset="-128"/>
              </a:rPr>
              <a:t>The transformation: </a:t>
            </a:r>
            <a:r>
              <a:rPr lang="en-IN" altLang="en-US" sz="1100" dirty="0">
                <a:solidFill>
                  <a:srgbClr val="000000"/>
                </a:solidFill>
                <a:cs typeface="Arial Unicode MS" pitchFamily="34" charset="-128"/>
              </a:rPr>
              <a:t>VP SECURITIES A/S needed to find a new technology platform to support a key banking service that could deliver excellent scalability, support for open standards and multiplatform execution </a:t>
            </a:r>
            <a:r>
              <a:rPr lang="en-IN" altLang="en-US" sz="1100" dirty="0" smtClean="0">
                <a:solidFill>
                  <a:srgbClr val="000000"/>
                </a:solidFill>
                <a:cs typeface="Arial Unicode MS" pitchFamily="34" charset="-128"/>
              </a:rPr>
              <a:t>capabilities. By </a:t>
            </a:r>
            <a:r>
              <a:rPr lang="en-IN" altLang="en-US" sz="1100" dirty="0">
                <a:solidFill>
                  <a:srgbClr val="000000"/>
                </a:solidFill>
                <a:cs typeface="Arial Unicode MS" pitchFamily="34" charset="-128"/>
              </a:rPr>
              <a:t>migrating to IBM® Rational® Business Developer software, VP reduced the cost of its platform and maintained the required service levels for customers.</a:t>
            </a:r>
            <a:endParaRPr lang="en-US" altLang="en-US" sz="1100" dirty="0">
              <a:solidFill>
                <a:srgbClr val="000000"/>
              </a:solidFill>
              <a:cs typeface="Arial Unicode MS" pitchFamily="34" charset="-128"/>
            </a:endParaRPr>
          </a:p>
        </p:txBody>
      </p:sp>
      <p:pic>
        <p:nvPicPr>
          <p:cNvPr id="69643"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4024" y="4582495"/>
            <a:ext cx="2592250" cy="318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69644" name="Rectangle 4"/>
          <p:cNvSpPr>
            <a:spLocks noChangeArrowheads="1"/>
          </p:cNvSpPr>
          <p:nvPr/>
        </p:nvSpPr>
        <p:spPr bwMode="auto">
          <a:xfrm>
            <a:off x="3869751" y="3901377"/>
            <a:ext cx="4581526" cy="644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wrap="square" lIns="82296" tIns="45720" rIns="82296" bIns="45720">
            <a:spAutoFit/>
          </a:bodyPr>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5pPr>
            <a:lvl6pPr marL="2514600" indent="-228600" defTabSz="457200" eaLnBrk="0" fontAlgn="base" hangingPunct="0">
              <a:lnSpc>
                <a:spcPct val="9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6pPr>
            <a:lvl7pPr marL="2971800" indent="-228600" defTabSz="457200" eaLnBrk="0" fontAlgn="base" hangingPunct="0">
              <a:lnSpc>
                <a:spcPct val="9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7pPr>
            <a:lvl8pPr marL="3429000" indent="-228600" defTabSz="457200" eaLnBrk="0" fontAlgn="base" hangingPunct="0">
              <a:lnSpc>
                <a:spcPct val="9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8pPr>
            <a:lvl9pPr marL="3886200" indent="-228600" defTabSz="457200" eaLnBrk="0" fontAlgn="base" hangingPunct="0">
              <a:lnSpc>
                <a:spcPct val="9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9pPr>
          </a:lstStyle>
          <a:p>
            <a:pPr eaLnBrk="1" hangingPunct="1">
              <a:lnSpc>
                <a:spcPct val="100000"/>
              </a:lnSpc>
              <a:spcBef>
                <a:spcPts val="456"/>
              </a:spcBef>
              <a:buSzPct val="100000"/>
            </a:pPr>
            <a:r>
              <a:rPr lang="en-US" altLang="en-US" sz="1100" i="1" dirty="0">
                <a:solidFill>
                  <a:srgbClr val="000000"/>
                </a:solidFill>
                <a:cs typeface="Arial" pitchFamily="34" charset="0"/>
              </a:rPr>
              <a:t>“</a:t>
            </a:r>
            <a:r>
              <a:rPr lang="en-IN" altLang="en-US" sz="1100" i="1" dirty="0">
                <a:solidFill>
                  <a:srgbClr val="000000"/>
                </a:solidFill>
                <a:cs typeface="Arial" pitchFamily="34" charset="0"/>
              </a:rPr>
              <a:t>The acceptance of this new environment was measured in weeks, and that impressed us all.</a:t>
            </a:r>
            <a:r>
              <a:rPr lang="en-US" altLang="en-US" sz="1100" i="1" dirty="0">
                <a:solidFill>
                  <a:srgbClr val="000000"/>
                </a:solidFill>
                <a:cs typeface="Arial" pitchFamily="34" charset="0"/>
              </a:rPr>
              <a:t>”</a:t>
            </a:r>
          </a:p>
          <a:p>
            <a:pPr algn="r" eaLnBrk="1" hangingPunct="1">
              <a:lnSpc>
                <a:spcPct val="100000"/>
              </a:lnSpc>
              <a:spcBef>
                <a:spcPts val="456"/>
              </a:spcBef>
              <a:buSzPct val="100000"/>
            </a:pPr>
            <a:r>
              <a:rPr lang="en-US" altLang="en-US" sz="1000" i="1" dirty="0">
                <a:solidFill>
                  <a:srgbClr val="000000"/>
                </a:solidFill>
                <a:cs typeface="Arial" pitchFamily="34" charset="0"/>
              </a:rPr>
              <a:t>—</a:t>
            </a:r>
            <a:r>
              <a:rPr lang="en-IN" altLang="en-US" sz="1000" i="1" dirty="0">
                <a:solidFill>
                  <a:srgbClr val="000000"/>
                </a:solidFill>
                <a:cs typeface="Arial" pitchFamily="34" charset="0"/>
              </a:rPr>
              <a:t>Kim </a:t>
            </a:r>
            <a:r>
              <a:rPr lang="en-IN" altLang="en-US" sz="1000" i="1" dirty="0" err="1">
                <a:solidFill>
                  <a:srgbClr val="000000"/>
                </a:solidFill>
                <a:cs typeface="Arial" pitchFamily="34" charset="0"/>
              </a:rPr>
              <a:t>Reinert</a:t>
            </a:r>
            <a:r>
              <a:rPr lang="en-IN" altLang="en-US" sz="1000" i="1" dirty="0">
                <a:solidFill>
                  <a:srgbClr val="000000"/>
                </a:solidFill>
                <a:cs typeface="Arial" pitchFamily="34" charset="0"/>
              </a:rPr>
              <a:t>, head of methods and architecture, VP SECURITIES </a:t>
            </a:r>
            <a:r>
              <a:rPr lang="en-IN" altLang="en-US" sz="1000" i="1" dirty="0" smtClean="0">
                <a:solidFill>
                  <a:srgbClr val="000000"/>
                </a:solidFill>
                <a:cs typeface="Arial" pitchFamily="34" charset="0"/>
              </a:rPr>
              <a:t>A/S</a:t>
            </a:r>
            <a:endParaRPr lang="en-US" altLang="en-US" sz="1000" dirty="0">
              <a:solidFill>
                <a:srgbClr val="000000"/>
              </a:solidFill>
              <a:ea typeface="MS PGothic" pitchFamily="34" charset="-128"/>
              <a:cs typeface="Arial" pitchFamily="34" charset="0"/>
            </a:endParaRPr>
          </a:p>
        </p:txBody>
      </p:sp>
      <p:pic>
        <p:nvPicPr>
          <p:cNvPr id="69646" name="Picture 17"/>
          <p:cNvPicPr>
            <a:picLocks noChangeAspect="1" noChangeArrowheads="1"/>
          </p:cNvPicPr>
          <p:nvPr/>
        </p:nvPicPr>
        <p:blipFill rotWithShape="1">
          <a:blip r:embed="rId4">
            <a:extLst>
              <a:ext uri="{28A0092B-C50C-407E-A947-70E740481C1C}">
                <a14:useLocalDpi xmlns:a14="http://schemas.microsoft.com/office/drawing/2010/main" val="0"/>
              </a:ext>
            </a:extLst>
          </a:blip>
          <a:srcRect t="13974"/>
          <a:stretch/>
        </p:blipFill>
        <p:spPr bwMode="auto">
          <a:xfrm>
            <a:off x="3952874" y="1191011"/>
            <a:ext cx="4855441" cy="15092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2" name="Title 1"/>
          <p:cNvSpPr txBox="1">
            <a:spLocks/>
          </p:cNvSpPr>
          <p:nvPr/>
        </p:nvSpPr>
        <p:spPr bwMode="auto">
          <a:xfrm>
            <a:off x="329184" y="173168"/>
            <a:ext cx="7955834" cy="85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1634" tIns="40818" rIns="81634" bIns="40818" numCol="1" anchor="b" anchorCtr="0" compatLnSpc="1">
            <a:prstTxWarp prst="textNoShape">
              <a:avLst/>
            </a:prstTxWarp>
            <a:spAutoFit/>
          </a:bodyPr>
          <a:lstStyle>
            <a:lvl1pPr algn="l" defTabSz="408173" rtl="0" eaLnBrk="0" fontAlgn="base" hangingPunct="0">
              <a:spcBef>
                <a:spcPct val="0"/>
              </a:spcBef>
              <a:spcAft>
                <a:spcPct val="0"/>
              </a:spcAft>
              <a:defRPr sz="2500" kern="1200">
                <a:solidFill>
                  <a:srgbClr val="00B0DA"/>
                </a:solidFill>
                <a:latin typeface="+mj-lt"/>
                <a:ea typeface="+mj-ea"/>
                <a:cs typeface="+mj-cs"/>
              </a:defRPr>
            </a:lvl1pPr>
            <a:lvl2pPr algn="l" defTabSz="408173" rtl="0" eaLnBrk="0" fontAlgn="base" hangingPunct="0">
              <a:spcBef>
                <a:spcPct val="0"/>
              </a:spcBef>
              <a:spcAft>
                <a:spcPct val="0"/>
              </a:spcAft>
              <a:defRPr sz="2500">
                <a:solidFill>
                  <a:srgbClr val="00B0DA"/>
                </a:solidFill>
                <a:latin typeface="Arial" pitchFamily="34" charset="0"/>
              </a:defRPr>
            </a:lvl2pPr>
            <a:lvl3pPr algn="l" defTabSz="408173" rtl="0" eaLnBrk="0" fontAlgn="base" hangingPunct="0">
              <a:spcBef>
                <a:spcPct val="0"/>
              </a:spcBef>
              <a:spcAft>
                <a:spcPct val="0"/>
              </a:spcAft>
              <a:defRPr sz="2500">
                <a:solidFill>
                  <a:srgbClr val="00B0DA"/>
                </a:solidFill>
                <a:latin typeface="Arial" pitchFamily="34" charset="0"/>
              </a:defRPr>
            </a:lvl3pPr>
            <a:lvl4pPr algn="l" defTabSz="408173" rtl="0" eaLnBrk="0" fontAlgn="base" hangingPunct="0">
              <a:spcBef>
                <a:spcPct val="0"/>
              </a:spcBef>
              <a:spcAft>
                <a:spcPct val="0"/>
              </a:spcAft>
              <a:defRPr sz="2500">
                <a:solidFill>
                  <a:srgbClr val="00B0DA"/>
                </a:solidFill>
                <a:latin typeface="Arial" pitchFamily="34" charset="0"/>
              </a:defRPr>
            </a:lvl4pPr>
            <a:lvl5pPr algn="l" defTabSz="408173" rtl="0" eaLnBrk="0" fontAlgn="base" hangingPunct="0">
              <a:spcBef>
                <a:spcPct val="0"/>
              </a:spcBef>
              <a:spcAft>
                <a:spcPct val="0"/>
              </a:spcAft>
              <a:defRPr sz="2500">
                <a:solidFill>
                  <a:srgbClr val="00B0DA"/>
                </a:solidFill>
                <a:latin typeface="Arial" pitchFamily="34" charset="0"/>
              </a:defRPr>
            </a:lvl5pPr>
            <a:lvl6pPr marL="408173" algn="l" defTabSz="408173" rtl="0" fontAlgn="base">
              <a:spcBef>
                <a:spcPct val="0"/>
              </a:spcBef>
              <a:spcAft>
                <a:spcPct val="0"/>
              </a:spcAft>
              <a:defRPr sz="2500">
                <a:solidFill>
                  <a:srgbClr val="00B0DA"/>
                </a:solidFill>
                <a:latin typeface="Arial" pitchFamily="34" charset="0"/>
              </a:defRPr>
            </a:lvl6pPr>
            <a:lvl7pPr marL="816347" algn="l" defTabSz="408173" rtl="0" fontAlgn="base">
              <a:spcBef>
                <a:spcPct val="0"/>
              </a:spcBef>
              <a:spcAft>
                <a:spcPct val="0"/>
              </a:spcAft>
              <a:defRPr sz="2500">
                <a:solidFill>
                  <a:srgbClr val="00B0DA"/>
                </a:solidFill>
                <a:latin typeface="Arial" pitchFamily="34" charset="0"/>
              </a:defRPr>
            </a:lvl7pPr>
            <a:lvl8pPr marL="1224521" algn="l" defTabSz="408173" rtl="0" fontAlgn="base">
              <a:spcBef>
                <a:spcPct val="0"/>
              </a:spcBef>
              <a:spcAft>
                <a:spcPct val="0"/>
              </a:spcAft>
              <a:defRPr sz="2500">
                <a:solidFill>
                  <a:srgbClr val="00B0DA"/>
                </a:solidFill>
                <a:latin typeface="Arial" pitchFamily="34" charset="0"/>
              </a:defRPr>
            </a:lvl8pPr>
            <a:lvl9pPr marL="1632694" algn="l" defTabSz="408173" rtl="0" fontAlgn="base">
              <a:spcBef>
                <a:spcPct val="0"/>
              </a:spcBef>
              <a:spcAft>
                <a:spcPct val="0"/>
              </a:spcAft>
              <a:defRPr sz="2500">
                <a:solidFill>
                  <a:srgbClr val="00B0DA"/>
                </a:solidFill>
                <a:latin typeface="Arial" pitchFamily="34" charset="0"/>
              </a:defRPr>
            </a:lvl9pPr>
          </a:lstStyle>
          <a:p>
            <a:r>
              <a:rPr lang="en-US" dirty="0"/>
              <a:t>VP SECURITIES A/S – IBM Rational software and </a:t>
            </a:r>
            <a:br>
              <a:rPr lang="en-US" dirty="0"/>
            </a:br>
            <a:r>
              <a:rPr lang="en-US" dirty="0"/>
              <a:t>EGL technology facilitate migration and modernization</a:t>
            </a:r>
          </a:p>
        </p:txBody>
      </p:sp>
      <p:sp>
        <p:nvSpPr>
          <p:cNvPr id="13" name="Oval 12"/>
          <p:cNvSpPr/>
          <p:nvPr/>
        </p:nvSpPr>
        <p:spPr>
          <a:xfrm>
            <a:off x="48703" y="1925779"/>
            <a:ext cx="2839972" cy="843762"/>
          </a:xfrm>
          <a:prstGeom prst="ellipse">
            <a:avLst/>
          </a:prstGeom>
          <a:no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lIns="57150" tIns="28575" rIns="57150" bIns="28575" rtlCol="0" anchor="ctr"/>
          <a:lstStyle/>
          <a:p>
            <a:pPr algn="ctr"/>
            <a:endParaRPr lang="en-US"/>
          </a:p>
        </p:txBody>
      </p:sp>
    </p:spTree>
    <p:extLst>
      <p:ext uri="{BB962C8B-B14F-4D97-AF65-F5344CB8AC3E}">
        <p14:creationId xmlns:p14="http://schemas.microsoft.com/office/powerpoint/2010/main" val="339825015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Line 11"/>
          <p:cNvSpPr>
            <a:spLocks noChangeShapeType="1"/>
          </p:cNvSpPr>
          <p:nvPr/>
        </p:nvSpPr>
        <p:spPr bwMode="auto">
          <a:xfrm>
            <a:off x="8874126" y="428625"/>
            <a:ext cx="3175" cy="105251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lIns="81634" tIns="40818" rIns="81634" bIns="40818"/>
          <a:lstStyle/>
          <a:p>
            <a:endParaRPr lang="en-US"/>
          </a:p>
        </p:txBody>
      </p:sp>
      <p:sp>
        <p:nvSpPr>
          <p:cNvPr id="11" name="Text Box 16"/>
          <p:cNvSpPr txBox="1">
            <a:spLocks noChangeArrowheads="1"/>
          </p:cNvSpPr>
          <p:nvPr/>
        </p:nvSpPr>
        <p:spPr bwMode="auto">
          <a:xfrm>
            <a:off x="228600" y="3958431"/>
            <a:ext cx="2613025" cy="66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wrap="none" lIns="80353" tIns="40177" rIns="80353" bIns="40177"/>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5F5D5E"/>
                </a:solidFill>
                <a:latin typeface="Arial" pitchFamily="34" charset="0"/>
                <a:ea typeface="Arial Unicode MS" pitchFamily="34" charset="-128"/>
                <a:cs typeface="Arial Unicode MS"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5F5D5E"/>
                </a:solidFill>
                <a:latin typeface="Arial" pitchFamily="34" charset="0"/>
                <a:ea typeface="Arial Unicode MS" pitchFamily="34" charset="-128"/>
                <a:cs typeface="Arial Unicode MS"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5F5D5E"/>
                </a:solidFill>
                <a:latin typeface="Arial" pitchFamily="34" charset="0"/>
                <a:ea typeface="Arial Unicode MS" pitchFamily="34" charset="-128"/>
                <a:cs typeface="Arial Unicode MS"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5F5D5E"/>
                </a:solidFill>
                <a:latin typeface="Arial" pitchFamily="34" charset="0"/>
                <a:ea typeface="Arial Unicode MS" pitchFamily="34" charset="-128"/>
                <a:cs typeface="Arial Unicode MS"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pitchFamily="34" charset="0"/>
                <a:ea typeface="Arial Unicode MS" pitchFamily="34" charset="-128"/>
                <a:cs typeface="Arial Unicode MS" pitchFamily="34" charset="-128"/>
              </a:defRPr>
            </a:lvl5pPr>
            <a:lvl6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pitchFamily="34" charset="0"/>
                <a:ea typeface="Arial Unicode MS" pitchFamily="34" charset="-128"/>
                <a:cs typeface="Arial Unicode MS" pitchFamily="34" charset="-128"/>
              </a:defRPr>
            </a:lvl6pPr>
            <a:lvl7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pitchFamily="34" charset="0"/>
                <a:ea typeface="Arial Unicode MS" pitchFamily="34" charset="-128"/>
                <a:cs typeface="Arial Unicode MS" pitchFamily="34" charset="-128"/>
              </a:defRPr>
            </a:lvl7pPr>
            <a:lvl8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pitchFamily="34" charset="0"/>
                <a:ea typeface="Arial Unicode MS" pitchFamily="34" charset="-128"/>
                <a:cs typeface="Arial Unicode MS" pitchFamily="34" charset="-128"/>
              </a:defRPr>
            </a:lvl8pPr>
            <a:lvl9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pitchFamily="34" charset="0"/>
                <a:ea typeface="Arial Unicode MS" pitchFamily="34" charset="-128"/>
                <a:cs typeface="Arial Unicode MS" pitchFamily="34" charset="-128"/>
              </a:defRPr>
            </a:lvl9pPr>
          </a:lstStyle>
          <a:p>
            <a:pPr defTabSz="408194">
              <a:buClr>
                <a:srgbClr val="000000"/>
              </a:buClr>
              <a:buSzPct val="100000"/>
              <a:defRPr/>
            </a:pPr>
            <a:r>
              <a:rPr lang="en-US" altLang="en-US" sz="1300" b="1" dirty="0">
                <a:solidFill>
                  <a:srgbClr val="000000"/>
                </a:solidFill>
                <a:cs typeface="Arial" pitchFamily="34" charset="0"/>
              </a:rPr>
              <a:t>Solution components</a:t>
            </a:r>
          </a:p>
          <a:p>
            <a:pPr eaLnBrk="1" hangingPunct="1">
              <a:lnSpc>
                <a:spcPct val="100000"/>
              </a:lnSpc>
              <a:spcBef>
                <a:spcPct val="25000"/>
              </a:spcBef>
              <a:buClr>
                <a:schemeClr val="tx1"/>
              </a:buClr>
              <a:buFont typeface="Wingdings" pitchFamily="2" charset="2"/>
              <a:buChar char="§"/>
            </a:pPr>
            <a:r>
              <a:rPr lang="en-IN" altLang="en-US" sz="1100" dirty="0">
                <a:solidFill>
                  <a:srgbClr val="000000"/>
                </a:solidFill>
                <a:ea typeface="Arial Unicode MS"/>
              </a:rPr>
              <a:t>IBM® </a:t>
            </a:r>
            <a:r>
              <a:rPr lang="en-US" altLang="en-US" sz="1100" dirty="0">
                <a:solidFill>
                  <a:schemeClr val="tx1"/>
                </a:solidFill>
                <a:cs typeface="Arial" pitchFamily="34" charset="0"/>
              </a:rPr>
              <a:t>Rational Team Concert™ software</a:t>
            </a:r>
          </a:p>
          <a:p>
            <a:pPr eaLnBrk="1" hangingPunct="1">
              <a:lnSpc>
                <a:spcPct val="100000"/>
              </a:lnSpc>
              <a:spcBef>
                <a:spcPct val="25000"/>
              </a:spcBef>
              <a:buClr>
                <a:schemeClr val="tx1"/>
              </a:buClr>
              <a:buFont typeface="Wingdings" pitchFamily="2" charset="2"/>
              <a:buChar char="§"/>
            </a:pPr>
            <a:r>
              <a:rPr lang="en-IN" altLang="en-US" sz="1100" dirty="0">
                <a:solidFill>
                  <a:srgbClr val="000000"/>
                </a:solidFill>
                <a:ea typeface="Arial Unicode MS"/>
              </a:rPr>
              <a:t>IBM System z platform</a:t>
            </a:r>
            <a:endParaRPr lang="en-US" altLang="en-US" sz="1300" b="1" dirty="0">
              <a:solidFill>
                <a:srgbClr val="000000"/>
              </a:solidFill>
              <a:cs typeface="Arial" pitchFamily="34" charset="0"/>
            </a:endParaRPr>
          </a:p>
        </p:txBody>
      </p:sp>
      <p:sp>
        <p:nvSpPr>
          <p:cNvPr id="9" name="Text Box 3"/>
          <p:cNvSpPr txBox="1">
            <a:spLocks noChangeArrowheads="1"/>
          </p:cNvSpPr>
          <p:nvPr/>
        </p:nvSpPr>
        <p:spPr bwMode="auto">
          <a:xfrm>
            <a:off x="212726" y="1769269"/>
            <a:ext cx="3502024" cy="740569"/>
          </a:xfrm>
          <a:prstGeom prst="rect">
            <a:avLst/>
          </a:prstGeom>
          <a:noFill/>
          <a:ln w="21600">
            <a:noFill/>
            <a:round/>
            <a:headEnd/>
            <a:tailEnd/>
          </a:ln>
        </p:spPr>
        <p:txBody>
          <a:bodyPr lIns="81639" tIns="40819" rIns="81639" bIns="40819"/>
          <a:lstStyle/>
          <a:p>
            <a:pPr>
              <a:buSzPct val="100000"/>
              <a:tabLst>
                <a:tab pos="0" algn="l"/>
                <a:tab pos="408194" algn="l"/>
                <a:tab pos="816388" algn="l"/>
                <a:tab pos="1224582" algn="l"/>
                <a:tab pos="1632776" algn="l"/>
                <a:tab pos="2040969" algn="l"/>
                <a:tab pos="2449163" algn="l"/>
                <a:tab pos="2857357" algn="l"/>
                <a:tab pos="3265551" algn="l"/>
                <a:tab pos="3673745" algn="l"/>
                <a:tab pos="4081939" algn="l"/>
                <a:tab pos="4490133" algn="l"/>
                <a:tab pos="4898326" algn="l"/>
                <a:tab pos="5306521" algn="l"/>
                <a:tab pos="5714714" algn="l"/>
                <a:tab pos="6122908" algn="l"/>
                <a:tab pos="6531102" algn="l"/>
                <a:tab pos="6939296" algn="l"/>
                <a:tab pos="7347490" algn="l"/>
                <a:tab pos="7755684" algn="l"/>
                <a:tab pos="8163878" algn="l"/>
              </a:tabLst>
            </a:pPr>
            <a:r>
              <a:rPr lang="en-US" b="1" dirty="0">
                <a:solidFill>
                  <a:srgbClr val="7FBA00"/>
                </a:solidFill>
              </a:rPr>
              <a:t>Shortens debugging</a:t>
            </a:r>
          </a:p>
          <a:p>
            <a:pPr>
              <a:buSzPct val="100000"/>
              <a:tabLst>
                <a:tab pos="0" algn="l"/>
                <a:tab pos="408194" algn="l"/>
                <a:tab pos="816388" algn="l"/>
                <a:tab pos="1224582" algn="l"/>
                <a:tab pos="1632776" algn="l"/>
                <a:tab pos="2040969" algn="l"/>
                <a:tab pos="2449163" algn="l"/>
                <a:tab pos="2857357" algn="l"/>
                <a:tab pos="3265551" algn="l"/>
                <a:tab pos="3673745" algn="l"/>
                <a:tab pos="4081939" algn="l"/>
                <a:tab pos="4490133" algn="l"/>
                <a:tab pos="4898326" algn="l"/>
                <a:tab pos="5306521" algn="l"/>
                <a:tab pos="5714714" algn="l"/>
                <a:tab pos="6122908" algn="l"/>
                <a:tab pos="6531102" algn="l"/>
                <a:tab pos="6939296" algn="l"/>
                <a:tab pos="7347490" algn="l"/>
                <a:tab pos="7755684" algn="l"/>
                <a:tab pos="8163878" algn="l"/>
              </a:tabLst>
            </a:pPr>
            <a:r>
              <a:rPr lang="en-US" sz="1300" dirty="0">
                <a:solidFill>
                  <a:srgbClr val="5F5D5E"/>
                </a:solidFill>
              </a:rPr>
              <a:t>time for applications through a common communication platform that improves operational efficiency</a:t>
            </a:r>
          </a:p>
          <a:p>
            <a:pPr>
              <a:buSzPct val="100000"/>
              <a:tabLst>
                <a:tab pos="0" algn="l"/>
                <a:tab pos="408194" algn="l"/>
                <a:tab pos="816388" algn="l"/>
                <a:tab pos="1224582" algn="l"/>
                <a:tab pos="1632776" algn="l"/>
                <a:tab pos="2040969" algn="l"/>
                <a:tab pos="2449163" algn="l"/>
                <a:tab pos="2857357" algn="l"/>
                <a:tab pos="3265551" algn="l"/>
                <a:tab pos="3673745" algn="l"/>
                <a:tab pos="4081939" algn="l"/>
                <a:tab pos="4490133" algn="l"/>
                <a:tab pos="4898326" algn="l"/>
                <a:tab pos="5306521" algn="l"/>
                <a:tab pos="5714714" algn="l"/>
                <a:tab pos="6122908" algn="l"/>
                <a:tab pos="6531102" algn="l"/>
                <a:tab pos="6939296" algn="l"/>
                <a:tab pos="7347490" algn="l"/>
                <a:tab pos="7755684" algn="l"/>
                <a:tab pos="8163878" algn="l"/>
              </a:tabLst>
            </a:pPr>
            <a:endParaRPr lang="en-US" dirty="0">
              <a:solidFill>
                <a:srgbClr val="5F5D5E"/>
              </a:solidFill>
              <a:ea typeface="MS PGothic" pitchFamily="34" charset="-128"/>
            </a:endParaRPr>
          </a:p>
        </p:txBody>
      </p:sp>
      <p:sp>
        <p:nvSpPr>
          <p:cNvPr id="10" name="Rectangle 7"/>
          <p:cNvSpPr>
            <a:spLocks noChangeArrowheads="1"/>
          </p:cNvSpPr>
          <p:nvPr/>
        </p:nvSpPr>
        <p:spPr bwMode="auto">
          <a:xfrm>
            <a:off x="212726" y="2913856"/>
            <a:ext cx="3295649" cy="628650"/>
          </a:xfrm>
          <a:prstGeom prst="rect">
            <a:avLst/>
          </a:prstGeom>
          <a:noFill/>
          <a:ln w="21600">
            <a:noFill/>
            <a:round/>
            <a:headEnd/>
            <a:tailEnd/>
          </a:ln>
        </p:spPr>
        <p:txBody>
          <a:bodyPr lIns="81639" tIns="40819" rIns="81639" bIns="40819"/>
          <a:lstStyle/>
          <a:p>
            <a:pPr>
              <a:buSzPct val="100000"/>
              <a:tabLst>
                <a:tab pos="0" algn="l"/>
                <a:tab pos="408194" algn="l"/>
                <a:tab pos="816388" algn="l"/>
                <a:tab pos="1224582" algn="l"/>
                <a:tab pos="1632776" algn="l"/>
                <a:tab pos="2040969" algn="l"/>
                <a:tab pos="2449163" algn="l"/>
                <a:tab pos="2857357" algn="l"/>
                <a:tab pos="3265551" algn="l"/>
                <a:tab pos="3673745" algn="l"/>
                <a:tab pos="4081939" algn="l"/>
                <a:tab pos="4490133" algn="l"/>
                <a:tab pos="4898326" algn="l"/>
                <a:tab pos="5306521" algn="l"/>
                <a:tab pos="5714714" algn="l"/>
                <a:tab pos="6122908" algn="l"/>
                <a:tab pos="6531102" algn="l"/>
                <a:tab pos="6939296" algn="l"/>
                <a:tab pos="7347490" algn="l"/>
                <a:tab pos="7755684" algn="l"/>
                <a:tab pos="8163878" algn="l"/>
              </a:tabLst>
            </a:pPr>
            <a:r>
              <a:rPr lang="en-US" b="1" dirty="0">
                <a:solidFill>
                  <a:srgbClr val="0099B5"/>
                </a:solidFill>
              </a:rPr>
              <a:t>Helps increase revenue </a:t>
            </a:r>
          </a:p>
          <a:p>
            <a:pPr>
              <a:buSzPct val="100000"/>
              <a:tabLst>
                <a:tab pos="0" algn="l"/>
                <a:tab pos="408194" algn="l"/>
                <a:tab pos="816388" algn="l"/>
                <a:tab pos="1224582" algn="l"/>
                <a:tab pos="1632776" algn="l"/>
                <a:tab pos="2040969" algn="l"/>
                <a:tab pos="2449163" algn="l"/>
                <a:tab pos="2857357" algn="l"/>
                <a:tab pos="3265551" algn="l"/>
                <a:tab pos="3673745" algn="l"/>
                <a:tab pos="4081939" algn="l"/>
                <a:tab pos="4490133" algn="l"/>
                <a:tab pos="4898326" algn="l"/>
                <a:tab pos="5306521" algn="l"/>
                <a:tab pos="5714714" algn="l"/>
                <a:tab pos="6122908" algn="l"/>
                <a:tab pos="6531102" algn="l"/>
                <a:tab pos="6939296" algn="l"/>
                <a:tab pos="7347490" algn="l"/>
                <a:tab pos="7755684" algn="l"/>
                <a:tab pos="8163878" algn="l"/>
              </a:tabLst>
            </a:pPr>
            <a:r>
              <a:rPr lang="en-US" sz="1300" dirty="0">
                <a:solidFill>
                  <a:srgbClr val="5F5D5E"/>
                </a:solidFill>
              </a:rPr>
              <a:t>potential with shortened time to market for new product development</a:t>
            </a:r>
          </a:p>
          <a:p>
            <a:pPr>
              <a:buSzPct val="100000"/>
              <a:tabLst>
                <a:tab pos="0" algn="l"/>
                <a:tab pos="408194" algn="l"/>
                <a:tab pos="816388" algn="l"/>
                <a:tab pos="1224582" algn="l"/>
                <a:tab pos="1632776" algn="l"/>
                <a:tab pos="2040969" algn="l"/>
                <a:tab pos="2449163" algn="l"/>
                <a:tab pos="2857357" algn="l"/>
                <a:tab pos="3265551" algn="l"/>
                <a:tab pos="3673745" algn="l"/>
                <a:tab pos="4081939" algn="l"/>
                <a:tab pos="4490133" algn="l"/>
                <a:tab pos="4898326" algn="l"/>
                <a:tab pos="5306521" algn="l"/>
                <a:tab pos="5714714" algn="l"/>
                <a:tab pos="6122908" algn="l"/>
                <a:tab pos="6531102" algn="l"/>
                <a:tab pos="6939296" algn="l"/>
                <a:tab pos="7347490" algn="l"/>
                <a:tab pos="7755684" algn="l"/>
                <a:tab pos="8163878" algn="l"/>
              </a:tabLst>
            </a:pPr>
            <a:endParaRPr lang="en-US" dirty="0">
              <a:solidFill>
                <a:srgbClr val="5F5D5E"/>
              </a:solidFill>
            </a:endParaRPr>
          </a:p>
        </p:txBody>
      </p:sp>
      <p:sp>
        <p:nvSpPr>
          <p:cNvPr id="13" name="Rectangle 5"/>
          <p:cNvSpPr>
            <a:spLocks noChangeArrowheads="1"/>
          </p:cNvSpPr>
          <p:nvPr/>
        </p:nvSpPr>
        <p:spPr bwMode="auto">
          <a:xfrm>
            <a:off x="212726" y="844550"/>
            <a:ext cx="3740149" cy="628650"/>
          </a:xfrm>
          <a:prstGeom prst="rect">
            <a:avLst/>
          </a:prstGeom>
          <a:noFill/>
          <a:ln w="21600">
            <a:noFill/>
            <a:round/>
            <a:headEnd/>
            <a:tailEnd/>
          </a:ln>
        </p:spPr>
        <p:txBody>
          <a:bodyPr lIns="81639" tIns="40819" rIns="81639" bIns="40819"/>
          <a:lstStyle/>
          <a:p>
            <a:pPr>
              <a:buSzPct val="100000"/>
              <a:tabLst>
                <a:tab pos="0" algn="l"/>
                <a:tab pos="408194" algn="l"/>
                <a:tab pos="816388" algn="l"/>
                <a:tab pos="1224582" algn="l"/>
                <a:tab pos="1632776" algn="l"/>
                <a:tab pos="2040969" algn="l"/>
                <a:tab pos="2449163" algn="l"/>
                <a:tab pos="2857357" algn="l"/>
                <a:tab pos="3265551" algn="l"/>
                <a:tab pos="3673745" algn="l"/>
                <a:tab pos="4081939" algn="l"/>
                <a:tab pos="4490133" algn="l"/>
                <a:tab pos="4898326" algn="l"/>
                <a:tab pos="5306521" algn="l"/>
                <a:tab pos="5714714" algn="l"/>
                <a:tab pos="6122908" algn="l"/>
                <a:tab pos="6531102" algn="l"/>
                <a:tab pos="6939296" algn="l"/>
                <a:tab pos="7347490" algn="l"/>
                <a:tab pos="7755684" algn="l"/>
                <a:tab pos="8163878" algn="l"/>
              </a:tabLst>
            </a:pPr>
            <a:r>
              <a:rPr lang="en-US" b="1" dirty="0">
                <a:solidFill>
                  <a:srgbClr val="FF9933"/>
                </a:solidFill>
              </a:rPr>
              <a:t>Cuts costs </a:t>
            </a:r>
          </a:p>
          <a:p>
            <a:pPr>
              <a:buSzPct val="100000"/>
              <a:tabLst>
                <a:tab pos="0" algn="l"/>
                <a:tab pos="408194" algn="l"/>
                <a:tab pos="816388" algn="l"/>
                <a:tab pos="1224582" algn="l"/>
                <a:tab pos="1632776" algn="l"/>
                <a:tab pos="2040969" algn="l"/>
                <a:tab pos="2449163" algn="l"/>
                <a:tab pos="2857357" algn="l"/>
                <a:tab pos="3265551" algn="l"/>
                <a:tab pos="3673745" algn="l"/>
                <a:tab pos="4081939" algn="l"/>
                <a:tab pos="4490133" algn="l"/>
                <a:tab pos="4898326" algn="l"/>
                <a:tab pos="5306521" algn="l"/>
                <a:tab pos="5714714" algn="l"/>
                <a:tab pos="6122908" algn="l"/>
                <a:tab pos="6531102" algn="l"/>
                <a:tab pos="6939296" algn="l"/>
                <a:tab pos="7347490" algn="l"/>
                <a:tab pos="7755684" algn="l"/>
                <a:tab pos="8163878" algn="l"/>
              </a:tabLst>
            </a:pPr>
            <a:r>
              <a:rPr lang="en-US" sz="1300" dirty="0">
                <a:solidFill>
                  <a:srgbClr val="5F5D5E"/>
                </a:solidFill>
              </a:rPr>
              <a:t>through improved communication </a:t>
            </a:r>
          </a:p>
          <a:p>
            <a:pPr>
              <a:buSzPct val="100000"/>
              <a:tabLst>
                <a:tab pos="0" algn="l"/>
                <a:tab pos="408194" algn="l"/>
                <a:tab pos="816388" algn="l"/>
                <a:tab pos="1224582" algn="l"/>
                <a:tab pos="1632776" algn="l"/>
                <a:tab pos="2040969" algn="l"/>
                <a:tab pos="2449163" algn="l"/>
                <a:tab pos="2857357" algn="l"/>
                <a:tab pos="3265551" algn="l"/>
                <a:tab pos="3673745" algn="l"/>
                <a:tab pos="4081939" algn="l"/>
                <a:tab pos="4490133" algn="l"/>
                <a:tab pos="4898326" algn="l"/>
                <a:tab pos="5306521" algn="l"/>
                <a:tab pos="5714714" algn="l"/>
                <a:tab pos="6122908" algn="l"/>
                <a:tab pos="6531102" algn="l"/>
                <a:tab pos="6939296" algn="l"/>
                <a:tab pos="7347490" algn="l"/>
                <a:tab pos="7755684" algn="l"/>
                <a:tab pos="8163878" algn="l"/>
              </a:tabLst>
            </a:pPr>
            <a:r>
              <a:rPr lang="en-US" sz="1300" dirty="0">
                <a:solidFill>
                  <a:srgbClr val="5F5D5E"/>
                </a:solidFill>
              </a:rPr>
              <a:t>between development teams</a:t>
            </a:r>
          </a:p>
          <a:p>
            <a:pPr>
              <a:buSzPct val="100000"/>
              <a:tabLst>
                <a:tab pos="0" algn="l"/>
                <a:tab pos="408194" algn="l"/>
                <a:tab pos="816388" algn="l"/>
                <a:tab pos="1224582" algn="l"/>
                <a:tab pos="1632776" algn="l"/>
                <a:tab pos="2040969" algn="l"/>
                <a:tab pos="2449163" algn="l"/>
                <a:tab pos="2857357" algn="l"/>
                <a:tab pos="3265551" algn="l"/>
                <a:tab pos="3673745" algn="l"/>
                <a:tab pos="4081939" algn="l"/>
                <a:tab pos="4490133" algn="l"/>
                <a:tab pos="4898326" algn="l"/>
                <a:tab pos="5306521" algn="l"/>
                <a:tab pos="5714714" algn="l"/>
                <a:tab pos="6122908" algn="l"/>
                <a:tab pos="6531102" algn="l"/>
                <a:tab pos="6939296" algn="l"/>
                <a:tab pos="7347490" algn="l"/>
                <a:tab pos="7755684" algn="l"/>
                <a:tab pos="8163878" algn="l"/>
              </a:tabLst>
            </a:pPr>
            <a:endParaRPr lang="en-US" dirty="0">
              <a:solidFill>
                <a:srgbClr val="5F5D5E"/>
              </a:solidFill>
            </a:endParaRPr>
          </a:p>
        </p:txBody>
      </p:sp>
      <p:sp>
        <p:nvSpPr>
          <p:cNvPr id="14" name="Oval 13"/>
          <p:cNvSpPr/>
          <p:nvPr/>
        </p:nvSpPr>
        <p:spPr>
          <a:xfrm>
            <a:off x="150813" y="836612"/>
            <a:ext cx="1416050" cy="372269"/>
          </a:xfrm>
          <a:prstGeom prst="ellipse">
            <a:avLst/>
          </a:prstGeom>
          <a:noFill/>
          <a:ln w="19050">
            <a:solidFill>
              <a:schemeClr val="accent6"/>
            </a:solid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57150" tIns="28575" rIns="57150" bIns="28575" rtlCol="0" anchor="ctr"/>
          <a:lstStyle/>
          <a:p>
            <a:pPr algn="ctr"/>
            <a:endParaRPr lang="en-US"/>
          </a:p>
        </p:txBody>
      </p:sp>
      <p:pic>
        <p:nvPicPr>
          <p:cNvPr id="16" name="Picture 3"/>
          <p:cNvPicPr>
            <a:picLocks noChangeAspect="1"/>
          </p:cNvPicPr>
          <p:nvPr/>
        </p:nvPicPr>
        <p:blipFill>
          <a:blip r:embed="rId3"/>
          <a:srcRect t="9251" b="39500"/>
          <a:stretch>
            <a:fillRect/>
          </a:stretch>
        </p:blipFill>
        <p:spPr bwMode="auto">
          <a:xfrm>
            <a:off x="3811589" y="686991"/>
            <a:ext cx="4981575" cy="1238250"/>
          </a:xfrm>
          <a:prstGeom prst="rect">
            <a:avLst/>
          </a:prstGeom>
          <a:noFill/>
          <a:ln w="9525">
            <a:noFill/>
            <a:miter lim="800000"/>
            <a:headEnd/>
            <a:tailEnd/>
          </a:ln>
        </p:spPr>
      </p:pic>
      <p:sp>
        <p:nvSpPr>
          <p:cNvPr id="17" name="Rectangle 4"/>
          <p:cNvSpPr>
            <a:spLocks noChangeArrowheads="1"/>
          </p:cNvSpPr>
          <p:nvPr/>
        </p:nvSpPr>
        <p:spPr bwMode="auto">
          <a:xfrm>
            <a:off x="3779635" y="3215076"/>
            <a:ext cx="4910137" cy="1119410"/>
          </a:xfrm>
          <a:prstGeom prst="rect">
            <a:avLst/>
          </a:prstGeom>
          <a:noFill/>
          <a:ln w="21600">
            <a:noFill/>
            <a:round/>
            <a:headEnd/>
            <a:tailEnd/>
          </a:ln>
        </p:spPr>
        <p:txBody>
          <a:bodyPr wrap="square" lIns="0" tIns="0" rIns="0" bIns="41784">
            <a:spAutoFit/>
          </a:bodyPr>
          <a:lstStyle/>
          <a:p>
            <a:pPr>
              <a:buSzPct val="100000"/>
              <a:tabLst>
                <a:tab pos="0" algn="l"/>
                <a:tab pos="408194" algn="l"/>
                <a:tab pos="816388" algn="l"/>
                <a:tab pos="1224582" algn="l"/>
                <a:tab pos="1632776" algn="l"/>
                <a:tab pos="2040969" algn="l"/>
                <a:tab pos="2449163" algn="l"/>
                <a:tab pos="2857357" algn="l"/>
                <a:tab pos="3265551" algn="l"/>
                <a:tab pos="3673745" algn="l"/>
                <a:tab pos="4081939" algn="l"/>
                <a:tab pos="4490133" algn="l"/>
                <a:tab pos="4898326" algn="l"/>
                <a:tab pos="5306521" algn="l"/>
                <a:tab pos="5714714" algn="l"/>
                <a:tab pos="6122908" algn="l"/>
                <a:tab pos="6531102" algn="l"/>
                <a:tab pos="6939296" algn="l"/>
                <a:tab pos="7347490" algn="l"/>
                <a:tab pos="7755684" algn="l"/>
                <a:tab pos="8163878" algn="l"/>
              </a:tabLst>
            </a:pPr>
            <a:r>
              <a:rPr lang="en-US" sz="1400" i="1" dirty="0"/>
              <a:t>“Thanks to Rational Team Concert software, our </a:t>
            </a:r>
            <a:br>
              <a:rPr lang="en-US" sz="1400" i="1" dirty="0"/>
            </a:br>
            <a:r>
              <a:rPr lang="en-US" sz="1400" i="1" dirty="0"/>
              <a:t>teams can collaborate and develop programs that are increasingly robust in a minimum of time, helping us meet the needs of our customers at a lower cost.”</a:t>
            </a:r>
          </a:p>
          <a:p>
            <a:pPr algn="r">
              <a:buSzPct val="100000"/>
              <a:tabLst>
                <a:tab pos="0" algn="l"/>
                <a:tab pos="408194" algn="l"/>
                <a:tab pos="816388" algn="l"/>
                <a:tab pos="1224582" algn="l"/>
                <a:tab pos="1632776" algn="l"/>
                <a:tab pos="2040969" algn="l"/>
                <a:tab pos="2449163" algn="l"/>
                <a:tab pos="2857357" algn="l"/>
                <a:tab pos="3265551" algn="l"/>
                <a:tab pos="3673745" algn="l"/>
                <a:tab pos="4081939" algn="l"/>
                <a:tab pos="4490133" algn="l"/>
                <a:tab pos="4898326" algn="l"/>
                <a:tab pos="5306521" algn="l"/>
                <a:tab pos="5714714" algn="l"/>
                <a:tab pos="6122908" algn="l"/>
                <a:tab pos="6531102" algn="l"/>
                <a:tab pos="6939296" algn="l"/>
                <a:tab pos="7347490" algn="l"/>
                <a:tab pos="7755684" algn="l"/>
                <a:tab pos="8163878" algn="l"/>
              </a:tabLst>
            </a:pPr>
            <a:r>
              <a:rPr lang="en-US" sz="1300" i="1" dirty="0"/>
              <a:t>—Bertrand </a:t>
            </a:r>
            <a:r>
              <a:rPr lang="en-US" sz="1300" i="1" dirty="0" err="1"/>
              <a:t>Avé</a:t>
            </a:r>
            <a:r>
              <a:rPr lang="en-US" sz="1300" i="1" dirty="0"/>
              <a:t>, architect, open programs, CACEIS</a:t>
            </a:r>
            <a:endParaRPr lang="en-US" sz="1400" dirty="0">
              <a:ea typeface="MS PGothic" pitchFamily="34" charset="-128"/>
            </a:endParaRPr>
          </a:p>
        </p:txBody>
      </p:sp>
      <p:sp>
        <p:nvSpPr>
          <p:cNvPr id="18" name="Rectangle 23"/>
          <p:cNvSpPr>
            <a:spLocks noChangeArrowheads="1"/>
          </p:cNvSpPr>
          <p:nvPr/>
        </p:nvSpPr>
        <p:spPr bwMode="auto">
          <a:xfrm>
            <a:off x="3798889" y="1998663"/>
            <a:ext cx="5075238" cy="1349268"/>
          </a:xfrm>
          <a:prstGeom prst="rect">
            <a:avLst/>
          </a:prstGeom>
          <a:noFill/>
          <a:ln w="9525">
            <a:noFill/>
            <a:miter lim="800000"/>
            <a:headEnd/>
            <a:tailEnd/>
          </a:ln>
        </p:spPr>
        <p:txBody>
          <a:bodyPr wrap="square" lIns="0" tIns="0" rIns="0" bIns="40819">
            <a:spAutoFit/>
          </a:bodyPr>
          <a:lstStyle/>
          <a:p>
            <a:pPr defTabSz="816388"/>
            <a:r>
              <a:rPr lang="en-US" sz="1200" b="1" dirty="0">
                <a:ea typeface="MS PGothic" pitchFamily="34" charset="-128"/>
                <a:cs typeface="Arial Unicode MS" pitchFamily="34" charset="-128"/>
              </a:rPr>
              <a:t>The transformation:</a:t>
            </a:r>
            <a:r>
              <a:rPr lang="en-US" sz="1200" dirty="0">
                <a:ea typeface="MS PGothic" pitchFamily="34" charset="-128"/>
                <a:cs typeface="Arial Unicode MS" pitchFamily="34" charset="-128"/>
              </a:rPr>
              <a:t> To minimize bugs and reduce time to market, </a:t>
            </a:r>
            <a:r>
              <a:rPr lang="en-US" sz="1200" dirty="0" err="1">
                <a:ea typeface="MS PGothic" pitchFamily="34" charset="-128"/>
                <a:cs typeface="Arial Unicode MS" pitchFamily="34" charset="-128"/>
              </a:rPr>
              <a:t>Caceis</a:t>
            </a:r>
            <a:r>
              <a:rPr lang="en-US" sz="1200" dirty="0">
                <a:ea typeface="MS PGothic" pitchFamily="34" charset="-128"/>
                <a:cs typeface="Arial Unicode MS" pitchFamily="34" charset="-128"/>
              </a:rPr>
              <a:t> needed to establish more effective communication between its open platform and mainframe teams, which were spread out in three separate countries. </a:t>
            </a:r>
            <a:r>
              <a:rPr lang="en-US" sz="1200" dirty="0" err="1">
                <a:ea typeface="MS PGothic" pitchFamily="34" charset="-128"/>
                <a:cs typeface="Arial Unicode MS" pitchFamily="34" charset="-128"/>
              </a:rPr>
              <a:t>Caceis</a:t>
            </a:r>
            <a:r>
              <a:rPr lang="en-US" sz="1200" dirty="0">
                <a:ea typeface="MS PGothic" pitchFamily="34" charset="-128"/>
                <a:cs typeface="Arial Unicode MS" pitchFamily="34" charset="-128"/>
              </a:rPr>
              <a:t> implemented IBM</a:t>
            </a:r>
            <a:r>
              <a:rPr lang="en-US" sz="1200" baseline="30000" dirty="0">
                <a:ea typeface="MS PGothic" pitchFamily="34" charset="-128"/>
                <a:cs typeface="Arial Unicode MS" pitchFamily="34" charset="-128"/>
              </a:rPr>
              <a:t>®</a:t>
            </a:r>
            <a:r>
              <a:rPr lang="en-US" sz="1200" dirty="0">
                <a:ea typeface="MS PGothic" pitchFamily="34" charset="-128"/>
                <a:cs typeface="Arial Unicode MS" pitchFamily="34" charset="-128"/>
              </a:rPr>
              <a:t> Rational</a:t>
            </a:r>
            <a:r>
              <a:rPr lang="en-US" sz="1200" baseline="30000" dirty="0">
                <a:ea typeface="MS PGothic" pitchFamily="34" charset="-128"/>
                <a:cs typeface="Arial Unicode MS" pitchFamily="34" charset="-128"/>
              </a:rPr>
              <a:t>®</a:t>
            </a:r>
            <a:r>
              <a:rPr lang="en-US" sz="1200" dirty="0">
                <a:ea typeface="MS PGothic" pitchFamily="34" charset="-128"/>
                <a:cs typeface="Arial Unicode MS" pitchFamily="34" charset="-128"/>
              </a:rPr>
              <a:t> Team Concert</a:t>
            </a:r>
            <a:r>
              <a:rPr lang="en-US" sz="1200" baseline="30000" dirty="0">
                <a:ea typeface="MS PGothic" pitchFamily="34" charset="-128"/>
                <a:cs typeface="Arial Unicode MS" pitchFamily="34" charset="-128"/>
              </a:rPr>
              <a:t>™</a:t>
            </a:r>
            <a:r>
              <a:rPr lang="en-US" sz="1200" dirty="0">
                <a:ea typeface="MS PGothic" pitchFamily="34" charset="-128"/>
                <a:cs typeface="Arial Unicode MS" pitchFamily="34" charset="-128"/>
              </a:rPr>
              <a:t> software to support its teams with features such as communication in context, event feeds, integrated chat and automated traceability.</a:t>
            </a:r>
          </a:p>
          <a:p>
            <a:pPr defTabSz="816388"/>
            <a:endParaRPr lang="en-US" sz="1300" dirty="0">
              <a:ea typeface="MS PGothic" pitchFamily="34" charset="-128"/>
              <a:cs typeface="Arial Unicode MS" pitchFamily="34" charset="-128"/>
            </a:endParaRPr>
          </a:p>
        </p:txBody>
      </p:sp>
      <p:pic>
        <p:nvPicPr>
          <p:cNvPr id="19" name="Picture 12"/>
          <p:cNvPicPr>
            <a:picLocks noChangeAspect="1" noChangeArrowheads="1"/>
          </p:cNvPicPr>
          <p:nvPr/>
        </p:nvPicPr>
        <p:blipFill>
          <a:blip r:embed="rId4"/>
          <a:srcRect/>
          <a:stretch>
            <a:fillRect/>
          </a:stretch>
        </p:blipFill>
        <p:spPr bwMode="auto">
          <a:xfrm>
            <a:off x="5931526" y="4446589"/>
            <a:ext cx="1911799" cy="482599"/>
          </a:xfrm>
          <a:prstGeom prst="rect">
            <a:avLst/>
          </a:prstGeom>
          <a:noFill/>
          <a:ln w="9525">
            <a:noFill/>
            <a:miter lim="800000"/>
            <a:headEnd/>
            <a:tailEnd/>
          </a:ln>
        </p:spPr>
      </p:pic>
      <p:sp>
        <p:nvSpPr>
          <p:cNvPr id="15" name="Title 1"/>
          <p:cNvSpPr txBox="1">
            <a:spLocks/>
          </p:cNvSpPr>
          <p:nvPr/>
        </p:nvSpPr>
        <p:spPr bwMode="auto">
          <a:xfrm>
            <a:off x="329184" y="129857"/>
            <a:ext cx="7955834" cy="467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1634" tIns="40818" rIns="81634" bIns="40818" numCol="1" anchor="b" anchorCtr="0" compatLnSpc="1">
            <a:prstTxWarp prst="textNoShape">
              <a:avLst/>
            </a:prstTxWarp>
            <a:spAutoFit/>
          </a:bodyPr>
          <a:lstStyle>
            <a:lvl1pPr algn="l" defTabSz="408173" rtl="0" eaLnBrk="0" fontAlgn="base" hangingPunct="0">
              <a:spcBef>
                <a:spcPct val="0"/>
              </a:spcBef>
              <a:spcAft>
                <a:spcPct val="0"/>
              </a:spcAft>
              <a:defRPr sz="2500" kern="1200">
                <a:solidFill>
                  <a:srgbClr val="00B0DA"/>
                </a:solidFill>
                <a:latin typeface="+mj-lt"/>
                <a:ea typeface="+mj-ea"/>
                <a:cs typeface="+mj-cs"/>
              </a:defRPr>
            </a:lvl1pPr>
            <a:lvl2pPr algn="l" defTabSz="408173" rtl="0" eaLnBrk="0" fontAlgn="base" hangingPunct="0">
              <a:spcBef>
                <a:spcPct val="0"/>
              </a:spcBef>
              <a:spcAft>
                <a:spcPct val="0"/>
              </a:spcAft>
              <a:defRPr sz="2500">
                <a:solidFill>
                  <a:srgbClr val="00B0DA"/>
                </a:solidFill>
                <a:latin typeface="Arial" pitchFamily="34" charset="0"/>
              </a:defRPr>
            </a:lvl2pPr>
            <a:lvl3pPr algn="l" defTabSz="408173" rtl="0" eaLnBrk="0" fontAlgn="base" hangingPunct="0">
              <a:spcBef>
                <a:spcPct val="0"/>
              </a:spcBef>
              <a:spcAft>
                <a:spcPct val="0"/>
              </a:spcAft>
              <a:defRPr sz="2500">
                <a:solidFill>
                  <a:srgbClr val="00B0DA"/>
                </a:solidFill>
                <a:latin typeface="Arial" pitchFamily="34" charset="0"/>
              </a:defRPr>
            </a:lvl3pPr>
            <a:lvl4pPr algn="l" defTabSz="408173" rtl="0" eaLnBrk="0" fontAlgn="base" hangingPunct="0">
              <a:spcBef>
                <a:spcPct val="0"/>
              </a:spcBef>
              <a:spcAft>
                <a:spcPct val="0"/>
              </a:spcAft>
              <a:defRPr sz="2500">
                <a:solidFill>
                  <a:srgbClr val="00B0DA"/>
                </a:solidFill>
                <a:latin typeface="Arial" pitchFamily="34" charset="0"/>
              </a:defRPr>
            </a:lvl4pPr>
            <a:lvl5pPr algn="l" defTabSz="408173" rtl="0" eaLnBrk="0" fontAlgn="base" hangingPunct="0">
              <a:spcBef>
                <a:spcPct val="0"/>
              </a:spcBef>
              <a:spcAft>
                <a:spcPct val="0"/>
              </a:spcAft>
              <a:defRPr sz="2500">
                <a:solidFill>
                  <a:srgbClr val="00B0DA"/>
                </a:solidFill>
                <a:latin typeface="Arial" pitchFamily="34" charset="0"/>
              </a:defRPr>
            </a:lvl5pPr>
            <a:lvl6pPr marL="408173" algn="l" defTabSz="408173" rtl="0" fontAlgn="base">
              <a:spcBef>
                <a:spcPct val="0"/>
              </a:spcBef>
              <a:spcAft>
                <a:spcPct val="0"/>
              </a:spcAft>
              <a:defRPr sz="2500">
                <a:solidFill>
                  <a:srgbClr val="00B0DA"/>
                </a:solidFill>
                <a:latin typeface="Arial" pitchFamily="34" charset="0"/>
              </a:defRPr>
            </a:lvl6pPr>
            <a:lvl7pPr marL="816347" algn="l" defTabSz="408173" rtl="0" fontAlgn="base">
              <a:spcBef>
                <a:spcPct val="0"/>
              </a:spcBef>
              <a:spcAft>
                <a:spcPct val="0"/>
              </a:spcAft>
              <a:defRPr sz="2500">
                <a:solidFill>
                  <a:srgbClr val="00B0DA"/>
                </a:solidFill>
                <a:latin typeface="Arial" pitchFamily="34" charset="0"/>
              </a:defRPr>
            </a:lvl7pPr>
            <a:lvl8pPr marL="1224521" algn="l" defTabSz="408173" rtl="0" fontAlgn="base">
              <a:spcBef>
                <a:spcPct val="0"/>
              </a:spcBef>
              <a:spcAft>
                <a:spcPct val="0"/>
              </a:spcAft>
              <a:defRPr sz="2500">
                <a:solidFill>
                  <a:srgbClr val="00B0DA"/>
                </a:solidFill>
                <a:latin typeface="Arial" pitchFamily="34" charset="0"/>
              </a:defRPr>
            </a:lvl8pPr>
            <a:lvl9pPr marL="1632694" algn="l" defTabSz="408173" rtl="0" fontAlgn="base">
              <a:spcBef>
                <a:spcPct val="0"/>
              </a:spcBef>
              <a:spcAft>
                <a:spcPct val="0"/>
              </a:spcAft>
              <a:defRPr sz="2500">
                <a:solidFill>
                  <a:srgbClr val="00B0DA"/>
                </a:solidFill>
                <a:latin typeface="Arial" pitchFamily="34" charset="0"/>
              </a:defRPr>
            </a:lvl9pPr>
          </a:lstStyle>
          <a:p>
            <a:r>
              <a:rPr lang="en-US" dirty="0"/>
              <a:t>CACEIS – boosts communication and collaboration</a:t>
            </a:r>
          </a:p>
        </p:txBody>
      </p:sp>
    </p:spTree>
    <p:extLst>
      <p:ext uri="{BB962C8B-B14F-4D97-AF65-F5344CB8AC3E}">
        <p14:creationId xmlns:p14="http://schemas.microsoft.com/office/powerpoint/2010/main" val="354779015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14"/>
          <p:cNvSpPr>
            <a:spLocks noGrp="1" noChangeArrowheads="1"/>
          </p:cNvSpPr>
          <p:nvPr>
            <p:ph type="ctrTitle"/>
          </p:nvPr>
        </p:nvSpPr>
        <p:spPr>
          <a:xfrm>
            <a:off x="329184" y="310994"/>
            <a:ext cx="6620999" cy="1102519"/>
          </a:xfrm>
          <a:noFill/>
        </p:spPr>
        <p:txBody>
          <a:bodyPr/>
          <a:lstStyle/>
          <a:p>
            <a:pPr eaLnBrk="1" hangingPunct="1">
              <a:lnSpc>
                <a:spcPct val="80000"/>
              </a:lnSpc>
            </a:pPr>
            <a:r>
              <a:rPr lang="en-US" sz="2900" b="1" dirty="0"/>
              <a:t>Putting </a:t>
            </a:r>
            <a:r>
              <a:rPr lang="en-US" sz="2900" b="1" dirty="0" err="1"/>
              <a:t>DevOps</a:t>
            </a:r>
            <a:r>
              <a:rPr lang="en-US" sz="2900" b="1" dirty="0"/>
              <a:t> into Practice</a:t>
            </a:r>
            <a:endParaRPr lang="en-US" altLang="en-US" sz="2100" i="1" dirty="0">
              <a:cs typeface="Arial" pitchFamily="34" charset="0"/>
            </a:endParaRPr>
          </a:p>
        </p:txBody>
      </p:sp>
      <p:sp>
        <p:nvSpPr>
          <p:cNvPr id="8" name="Rectangle 7"/>
          <p:cNvSpPr/>
          <p:nvPr/>
        </p:nvSpPr>
        <p:spPr>
          <a:xfrm>
            <a:off x="7413627" y="4867983"/>
            <a:ext cx="1351949" cy="2074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57150" tIns="28575" rIns="57150" bIns="28575" rtlCol="0" anchor="ctr"/>
          <a:lstStyle/>
          <a:p>
            <a:pPr algn="ctr"/>
            <a:endParaRPr lang="en-US"/>
          </a:p>
        </p:txBody>
      </p:sp>
      <p:sp>
        <p:nvSpPr>
          <p:cNvPr id="9" name="Rectangle 8"/>
          <p:cNvSpPr/>
          <p:nvPr/>
        </p:nvSpPr>
        <p:spPr>
          <a:xfrm>
            <a:off x="8133090" y="3773798"/>
            <a:ext cx="687339" cy="8522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57150" tIns="28575" rIns="57150" bIns="28575" rtlCol="0" anchor="ctr"/>
          <a:lstStyle/>
          <a:p>
            <a:pPr algn="ctr"/>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338" y="2079625"/>
            <a:ext cx="2125266" cy="20359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22303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Thriving in a Dynamic, Highly-regulated World</a:t>
            </a:r>
          </a:p>
        </p:txBody>
      </p:sp>
      <p:sp>
        <p:nvSpPr>
          <p:cNvPr id="3" name="Slide Number Placeholder 2"/>
          <p:cNvSpPr>
            <a:spLocks noGrp="1"/>
          </p:cNvSpPr>
          <p:nvPr>
            <p:ph type="sldNum" sz="quarter" idx="10"/>
          </p:nvPr>
        </p:nvSpPr>
        <p:spPr/>
        <p:txBody>
          <a:bodyPr/>
          <a:lstStyle/>
          <a:p>
            <a:pPr>
              <a:defRPr/>
            </a:pPr>
            <a:fld id="{D92CD500-C78E-44B5-B0BF-7304AF2247CB}" type="slidenum">
              <a:rPr lang="en-US" smtClean="0">
                <a:solidFill>
                  <a:prstClr val="white"/>
                </a:solidFill>
              </a:rPr>
              <a:pPr>
                <a:defRPr/>
              </a:pPr>
              <a:t>15</a:t>
            </a:fld>
            <a:endParaRPr lang="en-US" dirty="0">
              <a:solidFill>
                <a:prstClr val="white"/>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302" y="935285"/>
            <a:ext cx="8612187" cy="4017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7" name="Rectangle 176"/>
          <p:cNvSpPr/>
          <p:nvPr/>
        </p:nvSpPr>
        <p:spPr>
          <a:xfrm>
            <a:off x="329184" y="4846320"/>
            <a:ext cx="4572000" cy="207470"/>
          </a:xfrm>
          <a:prstGeom prst="rect">
            <a:avLst/>
          </a:prstGeom>
        </p:spPr>
        <p:txBody>
          <a:bodyPr lIns="81639" tIns="40819" rIns="81639" bIns="40819">
            <a:spAutoFit/>
          </a:bodyPr>
          <a:lstStyle/>
          <a:p>
            <a:pPr defTabSz="408194"/>
            <a:r>
              <a:rPr lang="en-US" sz="800" dirty="0">
                <a:solidFill>
                  <a:prstClr val="black">
                    <a:lumMod val="50000"/>
                    <a:lumOff val="50000"/>
                  </a:prstClr>
                </a:solidFill>
                <a:latin typeface="Calibri"/>
                <a:ea typeface="ＭＳ Ｐゴシック" pitchFamily="34" charset="-128"/>
                <a:cs typeface="+mn-cs"/>
              </a:rPr>
              <a:t>©2014. Nationwide Mutual Insurance Company and Affiliated Companies</a:t>
            </a:r>
          </a:p>
        </p:txBody>
      </p:sp>
      <p:sp>
        <p:nvSpPr>
          <p:cNvPr id="178" name="Rectangle 177"/>
          <p:cNvSpPr/>
          <p:nvPr/>
        </p:nvSpPr>
        <p:spPr>
          <a:xfrm>
            <a:off x="6953252" y="4923545"/>
            <a:ext cx="1351949" cy="2074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57150" tIns="28575" rIns="57150" bIns="28575" rtlCol="0" anchor="ctr"/>
          <a:lstStyle/>
          <a:p>
            <a:pPr algn="ctr"/>
            <a:endParaRPr lang="en-US" dirty="0"/>
          </a:p>
        </p:txBody>
      </p:sp>
    </p:spTree>
    <p:extLst>
      <p:ext uri="{BB962C8B-B14F-4D97-AF65-F5344CB8AC3E}">
        <p14:creationId xmlns:p14="http://schemas.microsoft.com/office/powerpoint/2010/main" val="51982006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a:t>
            </a:r>
            <a:r>
              <a:rPr lang="en-US" dirty="0" smtClean="0"/>
              <a:t>Technology</a:t>
            </a:r>
            <a:endParaRPr lang="en-US" dirty="0"/>
          </a:p>
        </p:txBody>
      </p:sp>
      <p:sp>
        <p:nvSpPr>
          <p:cNvPr id="3" name="Slide Number Placeholder 2"/>
          <p:cNvSpPr>
            <a:spLocks noGrp="1"/>
          </p:cNvSpPr>
          <p:nvPr>
            <p:ph type="sldNum" sz="quarter" idx="10"/>
          </p:nvPr>
        </p:nvSpPr>
        <p:spPr/>
        <p:txBody>
          <a:bodyPr/>
          <a:lstStyle/>
          <a:p>
            <a:pPr>
              <a:defRPr/>
            </a:pPr>
            <a:fld id="{D92CD500-C78E-44B5-B0BF-7304AF2247CB}" type="slidenum">
              <a:rPr lang="en-US" smtClean="0">
                <a:solidFill>
                  <a:prstClr val="white"/>
                </a:solidFill>
              </a:rPr>
              <a:pPr>
                <a:defRPr/>
              </a:pPr>
              <a:t>16</a:t>
            </a:fld>
            <a:endParaRPr lang="en-US" dirty="0">
              <a:solidFill>
                <a:prstClr val="white"/>
              </a:solidFill>
            </a:endParaRPr>
          </a:p>
        </p:txBody>
      </p:sp>
      <p:sp>
        <p:nvSpPr>
          <p:cNvPr id="169" name="Rectangle 168"/>
          <p:cNvSpPr/>
          <p:nvPr/>
        </p:nvSpPr>
        <p:spPr>
          <a:xfrm>
            <a:off x="329184" y="4846320"/>
            <a:ext cx="4572000" cy="207470"/>
          </a:xfrm>
          <a:prstGeom prst="rect">
            <a:avLst/>
          </a:prstGeom>
        </p:spPr>
        <p:txBody>
          <a:bodyPr lIns="81639" tIns="40819" rIns="81639" bIns="40819">
            <a:spAutoFit/>
          </a:bodyPr>
          <a:lstStyle/>
          <a:p>
            <a:pPr defTabSz="408194"/>
            <a:r>
              <a:rPr lang="en-US" sz="800" dirty="0">
                <a:solidFill>
                  <a:prstClr val="black">
                    <a:lumMod val="50000"/>
                    <a:lumOff val="50000"/>
                  </a:prstClr>
                </a:solidFill>
                <a:latin typeface="Calibri"/>
                <a:ea typeface="ＭＳ Ｐゴシック" pitchFamily="34" charset="-128"/>
                <a:cs typeface="+mn-cs"/>
              </a:rPr>
              <a:t>©2014. Nationwide Mutual Insurance Company and Affiliated Companies</a:t>
            </a:r>
          </a:p>
        </p:txBody>
      </p:sp>
      <p:sp>
        <p:nvSpPr>
          <p:cNvPr id="343" name="Rectangle 342"/>
          <p:cNvSpPr/>
          <p:nvPr/>
        </p:nvSpPr>
        <p:spPr>
          <a:xfrm>
            <a:off x="6953252" y="4923545"/>
            <a:ext cx="1351949" cy="2074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57150" tIns="28575" rIns="57150" bIns="28575" rtlCol="0" anchor="ctr"/>
          <a:lstStyle/>
          <a:p>
            <a:pPr algn="ctr"/>
            <a:endParaRPr lang="en-US" dirty="0"/>
          </a:p>
        </p:txBody>
      </p:sp>
      <p:sp>
        <p:nvSpPr>
          <p:cNvPr id="12" name="12-Point Star 11"/>
          <p:cNvSpPr/>
          <p:nvPr/>
        </p:nvSpPr>
        <p:spPr>
          <a:xfrm>
            <a:off x="1" y="2279007"/>
            <a:ext cx="1150854" cy="1069139"/>
          </a:xfrm>
          <a:prstGeom prst="star12">
            <a:avLst/>
          </a:prstGeom>
          <a:solidFill>
            <a:srgbClr val="8CC640"/>
          </a:solidFill>
          <a:ln>
            <a:noFill/>
          </a:ln>
          <a:effectLst/>
        </p:spPr>
        <p:style>
          <a:lnRef idx="1">
            <a:schemeClr val="accent5"/>
          </a:lnRef>
          <a:fillRef idx="3">
            <a:schemeClr val="accent5"/>
          </a:fillRef>
          <a:effectRef idx="2">
            <a:schemeClr val="accent5"/>
          </a:effectRef>
          <a:fontRef idx="minor">
            <a:schemeClr val="lt1"/>
          </a:fontRef>
        </p:style>
        <p:txBody>
          <a:bodyPr lIns="57150" tIns="28575" rIns="57150" bIns="28575" rtlCol="0" anchor="ctr"/>
          <a:lstStyle/>
          <a:p>
            <a:pPr algn="ctr"/>
            <a:r>
              <a:rPr lang="en-US" sz="1500" dirty="0"/>
              <a:t>60% </a:t>
            </a:r>
            <a:r>
              <a:rPr lang="en-US" sz="800" dirty="0"/>
              <a:t>of all PROJECT Work done by Agile Teams</a:t>
            </a:r>
          </a:p>
        </p:txBody>
      </p:sp>
      <p:sp>
        <p:nvSpPr>
          <p:cNvPr id="13" name="12-Point Star 12"/>
          <p:cNvSpPr/>
          <p:nvPr/>
        </p:nvSpPr>
        <p:spPr>
          <a:xfrm>
            <a:off x="2804380" y="2279007"/>
            <a:ext cx="1365458" cy="1069139"/>
          </a:xfrm>
          <a:prstGeom prst="star12">
            <a:avLst/>
          </a:prstGeom>
          <a:solidFill>
            <a:srgbClr val="8CC640"/>
          </a:solidFill>
          <a:ln>
            <a:noFill/>
          </a:ln>
          <a:effectLst/>
        </p:spPr>
        <p:style>
          <a:lnRef idx="1">
            <a:schemeClr val="accent5"/>
          </a:lnRef>
          <a:fillRef idx="3">
            <a:schemeClr val="accent5"/>
          </a:fillRef>
          <a:effectRef idx="2">
            <a:schemeClr val="accent5"/>
          </a:effectRef>
          <a:fontRef idx="minor">
            <a:schemeClr val="lt1"/>
          </a:fontRef>
        </p:style>
        <p:txBody>
          <a:bodyPr lIns="57150" tIns="28575" rIns="57150" bIns="28575" rtlCol="0" anchor="ctr"/>
          <a:lstStyle/>
          <a:p>
            <a:pPr algn="ctr"/>
            <a:r>
              <a:rPr lang="en-US" sz="1500" dirty="0"/>
              <a:t>35%</a:t>
            </a:r>
          </a:p>
          <a:p>
            <a:pPr algn="ctr"/>
            <a:r>
              <a:rPr lang="en-US" sz="900" dirty="0"/>
              <a:t>Annual</a:t>
            </a:r>
          </a:p>
          <a:p>
            <a:pPr algn="ctr"/>
            <a:r>
              <a:rPr lang="en-US" sz="900" dirty="0"/>
              <a:t>Increase in # of Agile Teams</a:t>
            </a: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625079"/>
            <a:ext cx="8510588" cy="419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255282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ctangle 151"/>
          <p:cNvSpPr/>
          <p:nvPr/>
        </p:nvSpPr>
        <p:spPr>
          <a:xfrm>
            <a:off x="329184" y="4846320"/>
            <a:ext cx="4572000" cy="207470"/>
          </a:xfrm>
          <a:prstGeom prst="rect">
            <a:avLst/>
          </a:prstGeom>
        </p:spPr>
        <p:txBody>
          <a:bodyPr lIns="81639" tIns="40819" rIns="81639" bIns="40819">
            <a:spAutoFit/>
          </a:bodyPr>
          <a:lstStyle/>
          <a:p>
            <a:pPr defTabSz="408194"/>
            <a:r>
              <a:rPr lang="en-US" sz="800" dirty="0">
                <a:solidFill>
                  <a:prstClr val="black">
                    <a:lumMod val="50000"/>
                    <a:lumOff val="50000"/>
                  </a:prstClr>
                </a:solidFill>
                <a:latin typeface="Calibri"/>
                <a:ea typeface="ＭＳ Ｐゴシック" pitchFamily="34" charset="-128"/>
                <a:cs typeface="+mn-cs"/>
              </a:rPr>
              <a:t>©2014. Nationwide Mutual Insurance Company and Affiliated Companies</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090" y="748514"/>
            <a:ext cx="8015289" cy="4212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2" name="Rectangle 301"/>
          <p:cNvSpPr/>
          <p:nvPr/>
        </p:nvSpPr>
        <p:spPr>
          <a:xfrm>
            <a:off x="6953252" y="4923545"/>
            <a:ext cx="1351949" cy="2074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57150" tIns="28575" rIns="57150" bIns="28575" rtlCol="0" anchor="ctr"/>
          <a:lstStyle/>
          <a:p>
            <a:pPr algn="ctr"/>
            <a:endParaRPr lang="en-US" dirty="0"/>
          </a:p>
        </p:txBody>
      </p:sp>
      <p:sp>
        <p:nvSpPr>
          <p:cNvPr id="7" name="12-Point Star 6"/>
          <p:cNvSpPr/>
          <p:nvPr/>
        </p:nvSpPr>
        <p:spPr>
          <a:xfrm>
            <a:off x="3240912" y="3874081"/>
            <a:ext cx="1616794" cy="1256935"/>
          </a:xfrm>
          <a:prstGeom prst="star12">
            <a:avLst/>
          </a:prstGeom>
          <a:solidFill>
            <a:srgbClr val="C00000"/>
          </a:solidFill>
          <a:ln>
            <a:noFill/>
          </a:ln>
          <a:effectLst/>
        </p:spPr>
        <p:style>
          <a:lnRef idx="1">
            <a:schemeClr val="accent5"/>
          </a:lnRef>
          <a:fillRef idx="3">
            <a:schemeClr val="accent5"/>
          </a:fillRef>
          <a:effectRef idx="2">
            <a:schemeClr val="accent5"/>
          </a:effectRef>
          <a:fontRef idx="minor">
            <a:schemeClr val="lt1"/>
          </a:fontRef>
        </p:style>
        <p:txBody>
          <a:bodyPr lIns="57150" tIns="28575" rIns="57150" bIns="28575" rtlCol="0" anchor="ctr"/>
          <a:lstStyle/>
          <a:p>
            <a:pPr algn="ctr"/>
            <a:r>
              <a:rPr lang="en-US" sz="1000" dirty="0"/>
              <a:t>Established</a:t>
            </a:r>
          </a:p>
          <a:p>
            <a:pPr algn="ctr"/>
            <a:r>
              <a:rPr lang="en-US" sz="1500" dirty="0"/>
              <a:t>CI, CT &amp; CD </a:t>
            </a:r>
            <a:r>
              <a:rPr lang="en-US" sz="1000" dirty="0"/>
              <a:t>Practices</a:t>
            </a:r>
          </a:p>
        </p:txBody>
      </p:sp>
      <p:sp>
        <p:nvSpPr>
          <p:cNvPr id="2" name="Title 1"/>
          <p:cNvSpPr>
            <a:spLocks noGrp="1"/>
          </p:cNvSpPr>
          <p:nvPr>
            <p:ph type="title"/>
          </p:nvPr>
        </p:nvSpPr>
        <p:spPr/>
        <p:txBody>
          <a:bodyPr/>
          <a:lstStyle/>
          <a:p>
            <a:r>
              <a:rPr lang="en-US" dirty="0"/>
              <a:t>Application Development Center (ADC</a:t>
            </a:r>
            <a:r>
              <a:rPr lang="en-US" dirty="0" smtClean="0"/>
              <a:t>)</a:t>
            </a:r>
            <a:endParaRPr lang="en-US" dirty="0"/>
          </a:p>
        </p:txBody>
      </p:sp>
    </p:spTree>
    <p:extLst>
      <p:ext uri="{BB962C8B-B14F-4D97-AF65-F5344CB8AC3E}">
        <p14:creationId xmlns:p14="http://schemas.microsoft.com/office/powerpoint/2010/main" val="391702940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755" y="747905"/>
            <a:ext cx="7487679" cy="4106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5" name="Rectangle 284"/>
          <p:cNvSpPr/>
          <p:nvPr/>
        </p:nvSpPr>
        <p:spPr>
          <a:xfrm>
            <a:off x="329184" y="4846320"/>
            <a:ext cx="4572000" cy="207470"/>
          </a:xfrm>
          <a:prstGeom prst="rect">
            <a:avLst/>
          </a:prstGeom>
        </p:spPr>
        <p:txBody>
          <a:bodyPr lIns="81639" tIns="40819" rIns="81639" bIns="40819">
            <a:spAutoFit/>
          </a:bodyPr>
          <a:lstStyle/>
          <a:p>
            <a:pPr defTabSz="408194"/>
            <a:r>
              <a:rPr lang="en-US" sz="800" dirty="0">
                <a:solidFill>
                  <a:prstClr val="black">
                    <a:lumMod val="50000"/>
                    <a:lumOff val="50000"/>
                  </a:prstClr>
                </a:solidFill>
                <a:latin typeface="Calibri"/>
                <a:ea typeface="ＭＳ Ｐゴシック" pitchFamily="34" charset="-128"/>
                <a:cs typeface="+mn-cs"/>
              </a:rPr>
              <a:t>©2014. Nationwide Mutual Insurance Company and Affiliated Companies</a:t>
            </a:r>
          </a:p>
        </p:txBody>
      </p:sp>
      <p:sp>
        <p:nvSpPr>
          <p:cNvPr id="46" name="Rectangle 45"/>
          <p:cNvSpPr/>
          <p:nvPr/>
        </p:nvSpPr>
        <p:spPr>
          <a:xfrm>
            <a:off x="7213258" y="4929768"/>
            <a:ext cx="1073493" cy="2074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57150" tIns="28575" rIns="57150" bIns="28575" rtlCol="0" anchor="ctr"/>
          <a:lstStyle/>
          <a:p>
            <a:pPr algn="ctr"/>
            <a:endParaRPr lang="en-US" dirty="0"/>
          </a:p>
        </p:txBody>
      </p:sp>
      <p:sp>
        <p:nvSpPr>
          <p:cNvPr id="8" name="12-Point Star 7"/>
          <p:cNvSpPr/>
          <p:nvPr/>
        </p:nvSpPr>
        <p:spPr>
          <a:xfrm>
            <a:off x="7182918" y="1468624"/>
            <a:ext cx="1961083" cy="1508318"/>
          </a:xfrm>
          <a:prstGeom prst="star12">
            <a:avLst/>
          </a:prstGeom>
          <a:solidFill>
            <a:srgbClr val="8CC640"/>
          </a:solidFill>
          <a:ln>
            <a:noFill/>
          </a:ln>
          <a:effectLst/>
        </p:spPr>
        <p:style>
          <a:lnRef idx="1">
            <a:schemeClr val="accent5"/>
          </a:lnRef>
          <a:fillRef idx="3">
            <a:schemeClr val="accent5"/>
          </a:fillRef>
          <a:effectRef idx="2">
            <a:schemeClr val="accent5"/>
          </a:effectRef>
          <a:fontRef idx="minor">
            <a:schemeClr val="lt1"/>
          </a:fontRef>
        </p:style>
        <p:txBody>
          <a:bodyPr lIns="57150" tIns="28575" rIns="57150" bIns="28575" rtlCol="0" anchor="ctr"/>
          <a:lstStyle/>
          <a:p>
            <a:pPr algn="ctr"/>
            <a:r>
              <a:rPr lang="en-US" sz="1000" dirty="0" smtClean="0"/>
              <a:t>First Phase: Small Kernel of teams focused on  </a:t>
            </a:r>
            <a:r>
              <a:rPr lang="en-US" sz="1000" b="1" dirty="0" smtClean="0"/>
              <a:t>Systems of </a:t>
            </a:r>
            <a:r>
              <a:rPr lang="en-US" sz="1000" b="1" dirty="0"/>
              <a:t>ENGAGEMENT</a:t>
            </a:r>
            <a:endParaRPr lang="en-US" sz="1000" dirty="0"/>
          </a:p>
        </p:txBody>
      </p:sp>
      <p:sp>
        <p:nvSpPr>
          <p:cNvPr id="2" name="Title 1"/>
          <p:cNvSpPr>
            <a:spLocks noGrp="1"/>
          </p:cNvSpPr>
          <p:nvPr>
            <p:ph type="title"/>
          </p:nvPr>
        </p:nvSpPr>
        <p:spPr/>
        <p:txBody>
          <a:bodyPr/>
          <a:lstStyle/>
          <a:p>
            <a:r>
              <a:rPr lang="en-US" dirty="0" err="1"/>
              <a:t>DevOps</a:t>
            </a:r>
            <a:r>
              <a:rPr lang="en-US" dirty="0"/>
              <a:t> – Where </a:t>
            </a:r>
            <a:r>
              <a:rPr lang="en-US" dirty="0" smtClean="0"/>
              <a:t>We </a:t>
            </a:r>
            <a:r>
              <a:rPr lang="en-US" dirty="0"/>
              <a:t>S</a:t>
            </a:r>
            <a:r>
              <a:rPr lang="en-US" dirty="0" smtClean="0"/>
              <a:t>tarted</a:t>
            </a:r>
            <a:endParaRPr lang="en-US" dirty="0"/>
          </a:p>
        </p:txBody>
      </p:sp>
    </p:spTree>
    <p:extLst>
      <p:ext uri="{BB962C8B-B14F-4D97-AF65-F5344CB8AC3E}">
        <p14:creationId xmlns:p14="http://schemas.microsoft.com/office/powerpoint/2010/main" val="120584999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DevOps</a:t>
            </a:r>
            <a:r>
              <a:rPr lang="en-US" dirty="0"/>
              <a:t> – Where </a:t>
            </a:r>
            <a:r>
              <a:rPr lang="en-US" dirty="0" smtClean="0"/>
              <a:t>We </a:t>
            </a:r>
            <a:r>
              <a:rPr lang="en-US" dirty="0"/>
              <a:t>Started: The </a:t>
            </a:r>
            <a:r>
              <a:rPr lang="en-US" dirty="0" err="1"/>
              <a:t>Dev</a:t>
            </a:r>
            <a:r>
              <a:rPr lang="en-US" dirty="0"/>
              <a:t> Team</a:t>
            </a:r>
          </a:p>
        </p:txBody>
      </p:sp>
      <p:sp>
        <p:nvSpPr>
          <p:cNvPr id="4" name="Slide Number Placeholder 3"/>
          <p:cNvSpPr>
            <a:spLocks noGrp="1"/>
          </p:cNvSpPr>
          <p:nvPr>
            <p:ph type="sldNum" sz="quarter" idx="10"/>
          </p:nvPr>
        </p:nvSpPr>
        <p:spPr/>
        <p:txBody>
          <a:bodyPr/>
          <a:lstStyle/>
          <a:p>
            <a:pPr>
              <a:defRPr/>
            </a:pPr>
            <a:fld id="{D92CD500-C78E-44B5-B0BF-7304AF2247CB}" type="slidenum">
              <a:rPr lang="en-US" smtClean="0">
                <a:solidFill>
                  <a:prstClr val="white"/>
                </a:solidFill>
              </a:rPr>
              <a:pPr>
                <a:defRPr/>
              </a:pPr>
              <a:t>19</a:t>
            </a:fld>
            <a:endParaRPr lang="en-US" dirty="0">
              <a:solidFill>
                <a:prstClr val="white"/>
              </a:solidFill>
            </a:endParaRPr>
          </a:p>
        </p:txBody>
      </p:sp>
      <p:sp>
        <p:nvSpPr>
          <p:cNvPr id="62" name="Rectangle 61"/>
          <p:cNvSpPr/>
          <p:nvPr/>
        </p:nvSpPr>
        <p:spPr>
          <a:xfrm>
            <a:off x="329184" y="4846320"/>
            <a:ext cx="4572000" cy="207470"/>
          </a:xfrm>
          <a:prstGeom prst="rect">
            <a:avLst/>
          </a:prstGeom>
        </p:spPr>
        <p:txBody>
          <a:bodyPr lIns="81639" tIns="40819" rIns="81639" bIns="40819">
            <a:spAutoFit/>
          </a:bodyPr>
          <a:lstStyle/>
          <a:p>
            <a:pPr defTabSz="408194"/>
            <a:r>
              <a:rPr lang="en-US" sz="800" dirty="0">
                <a:solidFill>
                  <a:prstClr val="black">
                    <a:lumMod val="50000"/>
                    <a:lumOff val="50000"/>
                  </a:prstClr>
                </a:solidFill>
                <a:latin typeface="Calibri"/>
                <a:ea typeface="ＭＳ Ｐゴシック" pitchFamily="34" charset="-128"/>
                <a:cs typeface="+mn-cs"/>
              </a:rPr>
              <a:t>©2014. Nationwide Mutual Insurance Company and Affiliated Companies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342" y="637977"/>
            <a:ext cx="7108999" cy="4219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9" name="Rectangle 118"/>
          <p:cNvSpPr/>
          <p:nvPr/>
        </p:nvSpPr>
        <p:spPr>
          <a:xfrm>
            <a:off x="7213258" y="4929768"/>
            <a:ext cx="1073493" cy="2074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57150" tIns="28575" rIns="57150" bIns="28575" rtlCol="0" anchor="ctr"/>
          <a:lstStyle/>
          <a:p>
            <a:pPr algn="ctr"/>
            <a:endParaRPr lang="en-US" dirty="0"/>
          </a:p>
        </p:txBody>
      </p:sp>
      <p:sp>
        <p:nvSpPr>
          <p:cNvPr id="8" name="12-Point Star 7"/>
          <p:cNvSpPr/>
          <p:nvPr/>
        </p:nvSpPr>
        <p:spPr>
          <a:xfrm>
            <a:off x="7125871" y="2169864"/>
            <a:ext cx="1856084" cy="1415701"/>
          </a:xfrm>
          <a:prstGeom prst="star12">
            <a:avLst/>
          </a:prstGeom>
          <a:solidFill>
            <a:srgbClr val="8CC640"/>
          </a:solidFill>
          <a:ln>
            <a:noFill/>
          </a:ln>
          <a:effectLst/>
        </p:spPr>
        <p:style>
          <a:lnRef idx="1">
            <a:schemeClr val="accent5"/>
          </a:lnRef>
          <a:fillRef idx="3">
            <a:schemeClr val="accent5"/>
          </a:fillRef>
          <a:effectRef idx="2">
            <a:schemeClr val="accent5"/>
          </a:effectRef>
          <a:fontRef idx="minor">
            <a:schemeClr val="lt1"/>
          </a:fontRef>
        </p:style>
        <p:txBody>
          <a:bodyPr lIns="57150" tIns="28575" rIns="57150" bIns="28575" rtlCol="0" anchor="ctr"/>
          <a:lstStyle/>
          <a:p>
            <a:pPr algn="ctr"/>
            <a:r>
              <a:rPr lang="en-US" sz="1200" dirty="0" smtClean="0"/>
              <a:t>Next Phase: Broader Application to </a:t>
            </a:r>
            <a:r>
              <a:rPr lang="en-US" sz="1200" b="1" dirty="0" smtClean="0"/>
              <a:t>Systems of RECORD</a:t>
            </a:r>
            <a:endParaRPr lang="en-US" sz="1200" b="1" dirty="0"/>
          </a:p>
        </p:txBody>
      </p:sp>
    </p:spTree>
    <p:extLst>
      <p:ext uri="{BB962C8B-B14F-4D97-AF65-F5344CB8AC3E}">
        <p14:creationId xmlns:p14="http://schemas.microsoft.com/office/powerpoint/2010/main" val="19633705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sz="quarter" idx="13"/>
          </p:nvPr>
        </p:nvSpPr>
        <p:spPr>
          <a:xfrm>
            <a:off x="330200" y="790575"/>
            <a:ext cx="8509000" cy="2777530"/>
          </a:xfrm>
        </p:spPr>
        <p:txBody>
          <a:bodyPr>
            <a:noAutofit/>
          </a:bodyPr>
          <a:lstStyle/>
          <a:p>
            <a:pPr marL="342900" lvl="1" indent="-342900">
              <a:spcBef>
                <a:spcPts val="456"/>
              </a:spcBef>
              <a:buClr>
                <a:srgbClr val="00B0DA"/>
              </a:buClr>
              <a:buFont typeface="Arial" pitchFamily="34" charset="0"/>
              <a:buChar char="•"/>
              <a:tabLst>
                <a:tab pos="142875" algn="l"/>
              </a:tabLst>
            </a:pPr>
            <a:r>
              <a:rPr lang="en-US" sz="2400" b="1" dirty="0" smtClean="0">
                <a:solidFill>
                  <a:srgbClr val="008AC0"/>
                </a:solidFill>
                <a:latin typeface="Arial" pitchFamily="34" charset="0"/>
                <a:cs typeface="Arial" pitchFamily="34" charset="0"/>
              </a:rPr>
              <a:t>1.3M </a:t>
            </a:r>
            <a:r>
              <a:rPr lang="en-US" sz="2400" b="1" dirty="0">
                <a:solidFill>
                  <a:srgbClr val="008AC0"/>
                </a:solidFill>
                <a:latin typeface="Arial" pitchFamily="34" charset="0"/>
                <a:cs typeface="Arial" pitchFamily="34" charset="0"/>
              </a:rPr>
              <a:t>CICS</a:t>
            </a:r>
            <a:r>
              <a:rPr lang="en-US" altLang="en-US" sz="2400" b="1" dirty="0">
                <a:solidFill>
                  <a:srgbClr val="008AC0"/>
                </a:solidFill>
                <a:latin typeface="Arial" pitchFamily="34" charset="0"/>
                <a:cs typeface="Arial" pitchFamily="34" charset="0"/>
              </a:rPr>
              <a:t> </a:t>
            </a:r>
            <a:r>
              <a:rPr lang="en-US" sz="2400" b="1" dirty="0">
                <a:solidFill>
                  <a:srgbClr val="008AC0"/>
                </a:solidFill>
                <a:latin typeface="Arial" pitchFamily="34" charset="0"/>
                <a:cs typeface="Arial" pitchFamily="34" charset="0"/>
              </a:rPr>
              <a:t>trans/sec</a:t>
            </a:r>
            <a:r>
              <a:rPr lang="en-US" altLang="en-US" sz="2400" b="1" baseline="30000" dirty="0">
                <a:solidFill>
                  <a:srgbClr val="008AC0"/>
                </a:solidFill>
                <a:latin typeface="Arial" pitchFamily="34" charset="0"/>
                <a:cs typeface="Arial" pitchFamily="34" charset="0"/>
              </a:rPr>
              <a:t>1</a:t>
            </a:r>
            <a:r>
              <a:rPr lang="en-US" sz="2400" b="1" dirty="0">
                <a:solidFill>
                  <a:srgbClr val="008AC0"/>
                </a:solidFill>
                <a:latin typeface="Arial" pitchFamily="34" charset="0"/>
                <a:cs typeface="Arial" pitchFamily="34" charset="0"/>
              </a:rPr>
              <a:t> vs. 68,542 Google </a:t>
            </a:r>
            <a:r>
              <a:rPr lang="en-US" sz="2400" b="1" dirty="0" smtClean="0">
                <a:solidFill>
                  <a:srgbClr val="008AC0"/>
                </a:solidFill>
                <a:latin typeface="Arial" pitchFamily="34" charset="0"/>
                <a:cs typeface="Arial" pitchFamily="34" charset="0"/>
              </a:rPr>
              <a:t/>
            </a:r>
            <a:br>
              <a:rPr lang="en-US" sz="2400" b="1" dirty="0" smtClean="0">
                <a:solidFill>
                  <a:srgbClr val="008AC0"/>
                </a:solidFill>
                <a:latin typeface="Arial" pitchFamily="34" charset="0"/>
                <a:cs typeface="Arial" pitchFamily="34" charset="0"/>
              </a:rPr>
            </a:br>
            <a:r>
              <a:rPr lang="en-US" sz="2400" b="1" dirty="0" smtClean="0">
                <a:solidFill>
                  <a:srgbClr val="008AC0"/>
                </a:solidFill>
                <a:latin typeface="Arial" pitchFamily="34" charset="0"/>
                <a:cs typeface="Arial" pitchFamily="34" charset="0"/>
              </a:rPr>
              <a:t>searches/sec</a:t>
            </a:r>
            <a:r>
              <a:rPr lang="en-US" altLang="en-US" sz="2400" b="1" baseline="30000" dirty="0" smtClean="0">
                <a:solidFill>
                  <a:srgbClr val="008AC0"/>
                </a:solidFill>
                <a:latin typeface="Arial" pitchFamily="34" charset="0"/>
                <a:cs typeface="Arial" pitchFamily="34" charset="0"/>
              </a:rPr>
              <a:t>2</a:t>
            </a:r>
            <a:endParaRPr lang="en-US" altLang="en-US" sz="2400" b="1" baseline="30000" dirty="0">
              <a:solidFill>
                <a:srgbClr val="008AC0"/>
              </a:solidFill>
              <a:latin typeface="Arial" pitchFamily="34" charset="0"/>
              <a:cs typeface="Arial" pitchFamily="34" charset="0"/>
            </a:endParaRPr>
          </a:p>
          <a:p>
            <a:pPr marL="342900" lvl="1" indent="-342900">
              <a:spcBef>
                <a:spcPts val="456"/>
              </a:spcBef>
              <a:buClr>
                <a:srgbClr val="00B0DA"/>
              </a:buClr>
              <a:buFont typeface="Arial" pitchFamily="34" charset="0"/>
              <a:buChar char="•"/>
              <a:tabLst>
                <a:tab pos="142875" algn="l"/>
              </a:tabLst>
            </a:pPr>
            <a:r>
              <a:rPr lang="en-US" sz="2400" b="1" dirty="0" smtClean="0">
                <a:solidFill>
                  <a:srgbClr val="008AC0"/>
                </a:solidFill>
                <a:latin typeface="Arial" pitchFamily="34" charset="0"/>
                <a:cs typeface="Arial" pitchFamily="34" charset="0"/>
              </a:rPr>
              <a:t>COBOL </a:t>
            </a:r>
            <a:r>
              <a:rPr lang="en-US" sz="2400" b="1" dirty="0">
                <a:solidFill>
                  <a:srgbClr val="008AC0"/>
                </a:solidFill>
                <a:latin typeface="Arial" pitchFamily="34" charset="0"/>
                <a:cs typeface="Arial" pitchFamily="34" charset="0"/>
              </a:rPr>
              <a:t>is responsible for &gt;70% of the world’s    business </a:t>
            </a:r>
            <a:r>
              <a:rPr lang="en-US" sz="2400" b="1" dirty="0" smtClean="0">
                <a:solidFill>
                  <a:srgbClr val="008AC0"/>
                </a:solidFill>
                <a:latin typeface="Arial" pitchFamily="34" charset="0"/>
                <a:cs typeface="Arial" pitchFamily="34" charset="0"/>
              </a:rPr>
              <a:t>transactions</a:t>
            </a:r>
            <a:r>
              <a:rPr lang="en-US" sz="2400" b="1" baseline="30000" dirty="0" smtClean="0">
                <a:solidFill>
                  <a:srgbClr val="008AC0"/>
                </a:solidFill>
                <a:latin typeface="Arial" pitchFamily="34" charset="0"/>
                <a:cs typeface="Arial" pitchFamily="34" charset="0"/>
              </a:rPr>
              <a:t>3</a:t>
            </a:r>
            <a:endParaRPr lang="en-US" sz="2400" b="1" dirty="0">
              <a:solidFill>
                <a:srgbClr val="008AC0"/>
              </a:solidFill>
              <a:latin typeface="Arial" pitchFamily="34" charset="0"/>
              <a:cs typeface="Arial" pitchFamily="34" charset="0"/>
            </a:endParaRPr>
          </a:p>
          <a:p>
            <a:pPr marL="342900" lvl="1" indent="-342900">
              <a:spcBef>
                <a:spcPts val="456"/>
              </a:spcBef>
              <a:buClr>
                <a:srgbClr val="00B0DA"/>
              </a:buClr>
              <a:buFont typeface="Arial" pitchFamily="34" charset="0"/>
              <a:buChar char="•"/>
              <a:tabLst>
                <a:tab pos="142875" algn="l"/>
              </a:tabLst>
            </a:pPr>
            <a:r>
              <a:rPr lang="en-US" sz="2400" b="1" dirty="0" smtClean="0">
                <a:solidFill>
                  <a:srgbClr val="008AC0"/>
                </a:solidFill>
                <a:latin typeface="Arial" pitchFamily="34" charset="0"/>
                <a:cs typeface="Arial" pitchFamily="34" charset="0"/>
              </a:rPr>
              <a:t>Many </a:t>
            </a:r>
            <a:r>
              <a:rPr lang="en-US" sz="2400" b="1" dirty="0">
                <a:solidFill>
                  <a:srgbClr val="008AC0"/>
                </a:solidFill>
                <a:latin typeface="Arial" pitchFamily="34" charset="0"/>
                <a:cs typeface="Arial" pitchFamily="34" charset="0"/>
              </a:rPr>
              <a:t>COBOL, PL/I, and RPG programmers </a:t>
            </a:r>
            <a:r>
              <a:rPr lang="en-US" sz="2400" b="1" dirty="0" smtClean="0">
                <a:solidFill>
                  <a:srgbClr val="008AC0"/>
                </a:solidFill>
                <a:latin typeface="Arial" pitchFamily="34" charset="0"/>
                <a:cs typeface="Arial" pitchFamily="34" charset="0"/>
              </a:rPr>
              <a:t/>
            </a:r>
            <a:br>
              <a:rPr lang="en-US" sz="2400" b="1" dirty="0" smtClean="0">
                <a:solidFill>
                  <a:srgbClr val="008AC0"/>
                </a:solidFill>
                <a:latin typeface="Arial" pitchFamily="34" charset="0"/>
                <a:cs typeface="Arial" pitchFamily="34" charset="0"/>
              </a:rPr>
            </a:br>
            <a:r>
              <a:rPr lang="en-US" sz="2400" b="1" dirty="0" smtClean="0">
                <a:solidFill>
                  <a:srgbClr val="008AC0"/>
                </a:solidFill>
                <a:latin typeface="Arial" pitchFamily="34" charset="0"/>
                <a:cs typeface="Arial" pitchFamily="34" charset="0"/>
              </a:rPr>
              <a:t>are </a:t>
            </a:r>
            <a:r>
              <a:rPr lang="en-US" sz="2400" b="1" dirty="0">
                <a:solidFill>
                  <a:srgbClr val="008AC0"/>
                </a:solidFill>
                <a:latin typeface="Arial" pitchFamily="34" charset="0"/>
                <a:cs typeface="Arial" pitchFamily="34" charset="0"/>
              </a:rPr>
              <a:t>nearing retirement</a:t>
            </a:r>
            <a:endParaRPr lang="en-US" altLang="en-US" sz="2400" dirty="0">
              <a:latin typeface="Arial" pitchFamily="34" charset="0"/>
              <a:cs typeface="Arial" pitchFamily="34" charset="0"/>
            </a:endParaRPr>
          </a:p>
          <a:p>
            <a:pPr marL="0" indent="0">
              <a:buNone/>
            </a:pPr>
            <a:endParaRPr lang="en-US" dirty="0"/>
          </a:p>
        </p:txBody>
      </p:sp>
      <p:sp>
        <p:nvSpPr>
          <p:cNvPr id="6" name="Title 1"/>
          <p:cNvSpPr>
            <a:spLocks noGrp="1"/>
          </p:cNvSpPr>
          <p:nvPr>
            <p:ph type="title"/>
          </p:nvPr>
        </p:nvSpPr>
        <p:spPr>
          <a:xfrm>
            <a:off x="329184" y="1"/>
            <a:ext cx="7775725" cy="656035"/>
          </a:xfrm>
        </p:spPr>
        <p:txBody>
          <a:bodyPr/>
          <a:lstStyle/>
          <a:p>
            <a:r>
              <a:rPr lang="en-US" dirty="0" smtClean="0"/>
              <a:t>Some facts supporting </a:t>
            </a:r>
            <a:r>
              <a:rPr lang="en-US" dirty="0"/>
              <a:t>n</a:t>
            </a:r>
            <a:r>
              <a:rPr lang="en-US" dirty="0" smtClean="0"/>
              <a:t>eed for Enterprise </a:t>
            </a:r>
            <a:r>
              <a:rPr lang="en-US" dirty="0" err="1" smtClean="0"/>
              <a:t>DevOps</a:t>
            </a:r>
            <a:endParaRPr lang="en-US" dirty="0"/>
          </a:p>
        </p:txBody>
      </p:sp>
      <p:sp>
        <p:nvSpPr>
          <p:cNvPr id="7" name="Rectangle 6"/>
          <p:cNvSpPr/>
          <p:nvPr/>
        </p:nvSpPr>
        <p:spPr>
          <a:xfrm>
            <a:off x="329184" y="4438898"/>
            <a:ext cx="4572000" cy="544097"/>
          </a:xfrm>
          <a:prstGeom prst="rect">
            <a:avLst/>
          </a:prstGeom>
        </p:spPr>
        <p:txBody>
          <a:bodyPr lIns="81634" tIns="40818" rIns="81634" bIns="40818">
            <a:spAutoFit/>
          </a:bodyPr>
          <a:lstStyle/>
          <a:p>
            <a:pPr lvl="0"/>
            <a:r>
              <a:rPr lang="en-US" altLang="en-US" sz="1000" baseline="30000" dirty="0"/>
              <a:t>1</a:t>
            </a:r>
            <a:r>
              <a:rPr lang="en-US" altLang="en-US" sz="1000" dirty="0"/>
              <a:t> IBM estimates based on real client usage.</a:t>
            </a:r>
          </a:p>
          <a:p>
            <a:pPr lvl="0"/>
            <a:r>
              <a:rPr lang="en-US" altLang="en-US" sz="1000" baseline="30000" dirty="0"/>
              <a:t>2</a:t>
            </a:r>
            <a:r>
              <a:rPr lang="en-US" altLang="en-US" sz="1000" dirty="0"/>
              <a:t> </a:t>
            </a:r>
            <a:r>
              <a:rPr lang="en-US" altLang="en-US" sz="1000" dirty="0">
                <a:hlinkClick r:id="rId2"/>
              </a:rPr>
              <a:t>http://www.statisticbrain.com/google-searches/</a:t>
            </a:r>
            <a:endParaRPr lang="en-US" altLang="en-US" sz="1000" dirty="0"/>
          </a:p>
          <a:p>
            <a:r>
              <a:rPr lang="en-US" altLang="en-US" sz="1000" baseline="30000" dirty="0"/>
              <a:t>3</a:t>
            </a:r>
            <a:r>
              <a:rPr lang="en-US" altLang="en-US" sz="1000" dirty="0"/>
              <a:t> </a:t>
            </a:r>
            <a:r>
              <a:rPr lang="en-US" altLang="en-US" sz="1000" dirty="0">
                <a:hlinkClick r:id="rId3"/>
              </a:rPr>
              <a:t>http://fcw.com/articles/2013/12/12/cobol-legacy.aspx</a:t>
            </a:r>
            <a:endParaRPr lang="en-US" altLang="en-US" sz="1000" dirty="0"/>
          </a:p>
        </p:txBody>
      </p:sp>
      <p:sp>
        <p:nvSpPr>
          <p:cNvPr id="8" name="Slide Number Placeholder 3"/>
          <p:cNvSpPr txBox="1">
            <a:spLocks noGrp="1"/>
          </p:cNvSpPr>
          <p:nvPr/>
        </p:nvSpPr>
        <p:spPr bwMode="black">
          <a:xfrm>
            <a:off x="268288" y="4902995"/>
            <a:ext cx="366712"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1101" rIns="0" bIns="41101"/>
          <a:lstStyle>
            <a:lvl1pPr eaLnBrk="0" hangingPunct="0">
              <a:defRPr sz="2200">
                <a:solidFill>
                  <a:schemeClr val="hlink"/>
                </a:solidFill>
                <a:latin typeface="Arial" pitchFamily="34" charset="0"/>
              </a:defRPr>
            </a:lvl1pPr>
            <a:lvl2pPr marL="742950" indent="-285750" eaLnBrk="0" hangingPunct="0">
              <a:defRPr sz="2200">
                <a:solidFill>
                  <a:schemeClr val="hlink"/>
                </a:solidFill>
                <a:latin typeface="Arial" pitchFamily="34" charset="0"/>
              </a:defRPr>
            </a:lvl2pPr>
            <a:lvl3pPr marL="1143000" indent="-228600" eaLnBrk="0" hangingPunct="0">
              <a:defRPr sz="2200">
                <a:solidFill>
                  <a:schemeClr val="hlink"/>
                </a:solidFill>
                <a:latin typeface="Arial" pitchFamily="34" charset="0"/>
              </a:defRPr>
            </a:lvl3pPr>
            <a:lvl4pPr marL="1600200" indent="-228600" eaLnBrk="0" hangingPunct="0">
              <a:defRPr sz="2200">
                <a:solidFill>
                  <a:schemeClr val="hlink"/>
                </a:solidFill>
                <a:latin typeface="Arial" pitchFamily="34" charset="0"/>
              </a:defRPr>
            </a:lvl4pPr>
            <a:lvl5pPr marL="2057400" indent="-228600" eaLnBrk="0" hangingPunct="0">
              <a:defRPr sz="2200">
                <a:solidFill>
                  <a:schemeClr val="hlink"/>
                </a:solidFill>
                <a:latin typeface="Arial" pitchFamily="34" charset="0"/>
              </a:defRPr>
            </a:lvl5pPr>
            <a:lvl6pPr marL="2514600" indent="-228600" eaLnBrk="0" fontAlgn="base" hangingPunct="0">
              <a:lnSpc>
                <a:spcPct val="90000"/>
              </a:lnSpc>
              <a:spcBef>
                <a:spcPct val="0"/>
              </a:spcBef>
              <a:spcAft>
                <a:spcPct val="0"/>
              </a:spcAft>
              <a:defRPr sz="2200">
                <a:solidFill>
                  <a:schemeClr val="hlink"/>
                </a:solidFill>
                <a:latin typeface="Arial" pitchFamily="34" charset="0"/>
              </a:defRPr>
            </a:lvl6pPr>
            <a:lvl7pPr marL="2971800" indent="-228600" eaLnBrk="0" fontAlgn="base" hangingPunct="0">
              <a:lnSpc>
                <a:spcPct val="90000"/>
              </a:lnSpc>
              <a:spcBef>
                <a:spcPct val="0"/>
              </a:spcBef>
              <a:spcAft>
                <a:spcPct val="0"/>
              </a:spcAft>
              <a:defRPr sz="2200">
                <a:solidFill>
                  <a:schemeClr val="hlink"/>
                </a:solidFill>
                <a:latin typeface="Arial" pitchFamily="34" charset="0"/>
              </a:defRPr>
            </a:lvl7pPr>
            <a:lvl8pPr marL="3429000" indent="-228600" eaLnBrk="0" fontAlgn="base" hangingPunct="0">
              <a:lnSpc>
                <a:spcPct val="90000"/>
              </a:lnSpc>
              <a:spcBef>
                <a:spcPct val="0"/>
              </a:spcBef>
              <a:spcAft>
                <a:spcPct val="0"/>
              </a:spcAft>
              <a:defRPr sz="2200">
                <a:solidFill>
                  <a:schemeClr val="hlink"/>
                </a:solidFill>
                <a:latin typeface="Arial" pitchFamily="34" charset="0"/>
              </a:defRPr>
            </a:lvl8pPr>
            <a:lvl9pPr marL="3886200" indent="-228600" eaLnBrk="0" fontAlgn="base" hangingPunct="0">
              <a:lnSpc>
                <a:spcPct val="90000"/>
              </a:lnSpc>
              <a:spcBef>
                <a:spcPct val="0"/>
              </a:spcBef>
              <a:spcAft>
                <a:spcPct val="0"/>
              </a:spcAft>
              <a:defRPr sz="2200">
                <a:solidFill>
                  <a:schemeClr val="hlink"/>
                </a:solidFill>
                <a:latin typeface="Arial" pitchFamily="34" charset="0"/>
              </a:defRPr>
            </a:lvl9pPr>
          </a:lstStyle>
          <a:p>
            <a:pPr eaLnBrk="1" hangingPunct="1"/>
            <a:endParaRPr lang="en-US" altLang="en-US" sz="700" dirty="0">
              <a:solidFill>
                <a:schemeClr val="tx1"/>
              </a:solidFill>
              <a:ea typeface="MS PGothic" pitchFamily="34" charset="-128"/>
              <a:cs typeface="ヒラギノ角ゴ Pro W3"/>
            </a:endParaRPr>
          </a:p>
        </p:txBody>
      </p:sp>
    </p:spTree>
    <p:extLst>
      <p:ext uri="{BB962C8B-B14F-4D97-AF65-F5344CB8AC3E}">
        <p14:creationId xmlns:p14="http://schemas.microsoft.com/office/powerpoint/2010/main" val="272322320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Rectangle 111"/>
          <p:cNvSpPr/>
          <p:nvPr/>
        </p:nvSpPr>
        <p:spPr>
          <a:xfrm>
            <a:off x="329184" y="4846320"/>
            <a:ext cx="4572000" cy="207470"/>
          </a:xfrm>
          <a:prstGeom prst="rect">
            <a:avLst/>
          </a:prstGeom>
        </p:spPr>
        <p:txBody>
          <a:bodyPr lIns="81639" tIns="40819" rIns="81639" bIns="40819">
            <a:spAutoFit/>
          </a:bodyPr>
          <a:lstStyle/>
          <a:p>
            <a:pPr defTabSz="408194"/>
            <a:r>
              <a:rPr lang="en-US" sz="800" dirty="0">
                <a:solidFill>
                  <a:prstClr val="black">
                    <a:lumMod val="50000"/>
                    <a:lumOff val="50000"/>
                  </a:prstClr>
                </a:solidFill>
                <a:latin typeface="Calibri"/>
                <a:ea typeface="ＭＳ Ｐゴシック" pitchFamily="34" charset="-128"/>
                <a:cs typeface="+mn-cs"/>
              </a:rPr>
              <a:t>©2014. Nationwide Mutual Insurance Company and Affiliated Companies</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731" y="760014"/>
            <a:ext cx="7277470" cy="4152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5" name="Rectangle 304"/>
          <p:cNvSpPr/>
          <p:nvPr/>
        </p:nvSpPr>
        <p:spPr>
          <a:xfrm>
            <a:off x="7213258" y="4929768"/>
            <a:ext cx="1073493" cy="2074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57150" tIns="28575" rIns="57150" bIns="28575" rtlCol="0" anchor="ctr"/>
          <a:lstStyle/>
          <a:p>
            <a:pPr algn="ctr"/>
            <a:endParaRPr lang="en-US" dirty="0"/>
          </a:p>
        </p:txBody>
      </p:sp>
      <p:sp>
        <p:nvSpPr>
          <p:cNvPr id="5" name="12-Point Star 4"/>
          <p:cNvSpPr/>
          <p:nvPr/>
        </p:nvSpPr>
        <p:spPr>
          <a:xfrm>
            <a:off x="7090319" y="1415704"/>
            <a:ext cx="1746125" cy="1190779"/>
          </a:xfrm>
          <a:prstGeom prst="star12">
            <a:avLst/>
          </a:prstGeom>
          <a:solidFill>
            <a:srgbClr val="8CC640"/>
          </a:solidFill>
          <a:ln>
            <a:noFill/>
          </a:ln>
          <a:effectLst/>
        </p:spPr>
        <p:style>
          <a:lnRef idx="1">
            <a:schemeClr val="accent5"/>
          </a:lnRef>
          <a:fillRef idx="3">
            <a:schemeClr val="accent5"/>
          </a:fillRef>
          <a:effectRef idx="2">
            <a:schemeClr val="accent5"/>
          </a:effectRef>
          <a:fontRef idx="minor">
            <a:schemeClr val="lt1"/>
          </a:fontRef>
        </p:style>
        <p:txBody>
          <a:bodyPr lIns="57150" tIns="28575" rIns="57150" bIns="28575" rtlCol="0" anchor="ctr"/>
          <a:lstStyle/>
          <a:p>
            <a:pPr algn="ctr"/>
            <a:r>
              <a:rPr lang="en-US" sz="1200" dirty="0" smtClean="0"/>
              <a:t>Steady State Balance of Innovation &amp; Discipline</a:t>
            </a:r>
            <a:endParaRPr lang="en-US" sz="1200" dirty="0"/>
          </a:p>
        </p:txBody>
      </p:sp>
      <p:sp>
        <p:nvSpPr>
          <p:cNvPr id="6" name="Title 5"/>
          <p:cNvSpPr>
            <a:spLocks noGrp="1"/>
          </p:cNvSpPr>
          <p:nvPr>
            <p:ph type="title"/>
          </p:nvPr>
        </p:nvSpPr>
        <p:spPr/>
        <p:txBody>
          <a:bodyPr/>
          <a:lstStyle/>
          <a:p>
            <a:r>
              <a:rPr lang="en-US" dirty="0" err="1" smtClean="0"/>
              <a:t>DevOps</a:t>
            </a:r>
            <a:r>
              <a:rPr lang="en-US" dirty="0" smtClean="0"/>
              <a:t> </a:t>
            </a:r>
            <a:r>
              <a:rPr lang="en-US" dirty="0"/>
              <a:t>– The </a:t>
            </a:r>
            <a:r>
              <a:rPr lang="en-US" dirty="0" smtClean="0"/>
              <a:t>Road </a:t>
            </a:r>
            <a:r>
              <a:rPr lang="en-US" dirty="0"/>
              <a:t>to </a:t>
            </a:r>
            <a:r>
              <a:rPr lang="en-US" dirty="0" smtClean="0"/>
              <a:t>Change</a:t>
            </a:r>
            <a:endParaRPr lang="en-US" dirty="0"/>
          </a:p>
        </p:txBody>
      </p:sp>
    </p:spTree>
    <p:extLst>
      <p:ext uri="{BB962C8B-B14F-4D97-AF65-F5344CB8AC3E}">
        <p14:creationId xmlns:p14="http://schemas.microsoft.com/office/powerpoint/2010/main" val="215550689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4338" y="4512636"/>
            <a:ext cx="7926098" cy="337517"/>
          </a:xfrm>
          <a:prstGeom prst="rect">
            <a:avLst/>
          </a:prstGeom>
          <a:solidFill>
            <a:srgbClr val="00B0DA"/>
          </a:solidFill>
          <a:ln>
            <a:noFill/>
          </a:ln>
          <a:effectLst/>
        </p:spPr>
        <p:style>
          <a:lnRef idx="1">
            <a:schemeClr val="accent1"/>
          </a:lnRef>
          <a:fillRef idx="3">
            <a:schemeClr val="accent1"/>
          </a:fillRef>
          <a:effectRef idx="2">
            <a:schemeClr val="accent1"/>
          </a:effectRef>
          <a:fontRef idx="minor">
            <a:schemeClr val="lt1"/>
          </a:fontRef>
        </p:style>
        <p:txBody>
          <a:bodyPr lIns="57150" tIns="28575" rIns="57150" bIns="28575" rtlCol="0" anchor="ctr"/>
          <a:lstStyle/>
          <a:p>
            <a:pPr algn="ctr"/>
            <a:endParaRPr lang="en-US"/>
          </a:p>
        </p:txBody>
      </p:sp>
      <p:sp>
        <p:nvSpPr>
          <p:cNvPr id="7" name="Title 6"/>
          <p:cNvSpPr>
            <a:spLocks noGrp="1"/>
          </p:cNvSpPr>
          <p:nvPr>
            <p:ph type="title"/>
          </p:nvPr>
        </p:nvSpPr>
        <p:spPr/>
        <p:txBody>
          <a:bodyPr/>
          <a:lstStyle/>
          <a:p>
            <a:r>
              <a:rPr lang="en-US" dirty="0" err="1" smtClean="0"/>
              <a:t>DevOps</a:t>
            </a:r>
            <a:r>
              <a:rPr lang="en-US" dirty="0" smtClean="0"/>
              <a:t> </a:t>
            </a:r>
            <a:r>
              <a:rPr lang="en-US" dirty="0"/>
              <a:t>– Where </a:t>
            </a:r>
            <a:r>
              <a:rPr lang="en-US" dirty="0" smtClean="0"/>
              <a:t>We </a:t>
            </a:r>
            <a:r>
              <a:rPr lang="en-US" dirty="0"/>
              <a:t>Are</a:t>
            </a:r>
          </a:p>
        </p:txBody>
      </p:sp>
      <p:sp>
        <p:nvSpPr>
          <p:cNvPr id="193" name="Rectangle 192"/>
          <p:cNvSpPr/>
          <p:nvPr/>
        </p:nvSpPr>
        <p:spPr>
          <a:xfrm>
            <a:off x="329184" y="4846320"/>
            <a:ext cx="4572000" cy="207470"/>
          </a:xfrm>
          <a:prstGeom prst="rect">
            <a:avLst/>
          </a:prstGeom>
        </p:spPr>
        <p:txBody>
          <a:bodyPr lIns="81639" tIns="40819" rIns="81639" bIns="40819">
            <a:spAutoFit/>
          </a:bodyPr>
          <a:lstStyle/>
          <a:p>
            <a:pPr defTabSz="408194"/>
            <a:r>
              <a:rPr lang="en-US" sz="800" dirty="0">
                <a:solidFill>
                  <a:prstClr val="black">
                    <a:lumMod val="50000"/>
                    <a:lumOff val="50000"/>
                  </a:prstClr>
                </a:solidFill>
                <a:latin typeface="Calibri"/>
                <a:ea typeface="ＭＳ Ｐゴシック" pitchFamily="34" charset="-128"/>
                <a:cs typeface="+mn-cs"/>
              </a:rPr>
              <a:t>©2014. Nationwide Mutual Insurance Company and Affiliated Companies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914" y="656035"/>
            <a:ext cx="6468105" cy="376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1" name="Rectangle 450"/>
          <p:cNvSpPr/>
          <p:nvPr/>
        </p:nvSpPr>
        <p:spPr>
          <a:xfrm>
            <a:off x="7213258" y="4929768"/>
            <a:ext cx="1073493" cy="2074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57150" tIns="28575" rIns="57150" bIns="28575" rtlCol="0" anchor="ctr"/>
          <a:lstStyle/>
          <a:p>
            <a:pPr algn="ctr"/>
            <a:endParaRPr lang="en-US" dirty="0"/>
          </a:p>
        </p:txBody>
      </p:sp>
      <p:sp>
        <p:nvSpPr>
          <p:cNvPr id="6" name="12-Point Star 5"/>
          <p:cNvSpPr/>
          <p:nvPr/>
        </p:nvSpPr>
        <p:spPr>
          <a:xfrm>
            <a:off x="7746708" y="2593254"/>
            <a:ext cx="1397292" cy="1005545"/>
          </a:xfrm>
          <a:prstGeom prst="star12">
            <a:avLst/>
          </a:prstGeom>
          <a:solidFill>
            <a:srgbClr val="00649E"/>
          </a:solidFill>
          <a:effectLst/>
        </p:spPr>
        <p:style>
          <a:lnRef idx="1">
            <a:schemeClr val="accent5"/>
          </a:lnRef>
          <a:fillRef idx="3">
            <a:schemeClr val="accent5"/>
          </a:fillRef>
          <a:effectRef idx="2">
            <a:schemeClr val="accent5"/>
          </a:effectRef>
          <a:fontRef idx="minor">
            <a:schemeClr val="lt1"/>
          </a:fontRef>
        </p:style>
        <p:txBody>
          <a:bodyPr lIns="57150" tIns="28575" rIns="57150" bIns="28575" rtlCol="0" anchor="ctr"/>
          <a:lstStyle/>
          <a:p>
            <a:pPr algn="ctr"/>
            <a:r>
              <a:rPr lang="en-US" sz="1200" dirty="0" smtClean="0"/>
              <a:t>Shared Service Offerings</a:t>
            </a:r>
            <a:endParaRPr lang="en-US" sz="1200" dirty="0"/>
          </a:p>
        </p:txBody>
      </p:sp>
      <p:sp>
        <p:nvSpPr>
          <p:cNvPr id="3" name="TextBox 2"/>
          <p:cNvSpPr txBox="1"/>
          <p:nvPr/>
        </p:nvSpPr>
        <p:spPr>
          <a:xfrm>
            <a:off x="511315" y="4547203"/>
            <a:ext cx="7745989" cy="245696"/>
          </a:xfrm>
          <a:prstGeom prst="rect">
            <a:avLst/>
          </a:prstGeom>
          <a:noFill/>
        </p:spPr>
        <p:txBody>
          <a:bodyPr wrap="square" lIns="57150" tIns="28575" rIns="57150" bIns="28575" rtlCol="0">
            <a:spAutoFit/>
          </a:bodyPr>
          <a:lstStyle/>
          <a:p>
            <a:pPr>
              <a:lnSpc>
                <a:spcPct val="85000"/>
              </a:lnSpc>
            </a:pPr>
            <a:r>
              <a:rPr lang="en-US" sz="800" b="1" dirty="0">
                <a:latin typeface="+mn-lt"/>
              </a:rPr>
              <a:t>Rational Development and Test Enterprise for System z (RD&amp;T), Rational Developer for System z (</a:t>
            </a:r>
            <a:r>
              <a:rPr lang="en-US" sz="800" b="1" dirty="0" err="1">
                <a:latin typeface="+mn-lt"/>
              </a:rPr>
              <a:t>RDz</a:t>
            </a:r>
            <a:r>
              <a:rPr lang="en-US" sz="800" b="1" dirty="0">
                <a:latin typeface="+mn-lt"/>
              </a:rPr>
              <a:t>), Rational Asset </a:t>
            </a:r>
            <a:r>
              <a:rPr lang="en-US" sz="800" b="1" dirty="0" smtClean="0">
                <a:latin typeface="+mn-lt"/>
              </a:rPr>
              <a:t>Analyzer </a:t>
            </a:r>
            <a:r>
              <a:rPr lang="en-US" sz="800" b="1" dirty="0">
                <a:latin typeface="+mn-lt"/>
              </a:rPr>
              <a:t>(RAA),and Rational Application Developer (RAD)</a:t>
            </a:r>
          </a:p>
        </p:txBody>
      </p:sp>
      <p:sp>
        <p:nvSpPr>
          <p:cNvPr id="8" name="TextBox 7"/>
          <p:cNvSpPr txBox="1"/>
          <p:nvPr/>
        </p:nvSpPr>
        <p:spPr>
          <a:xfrm>
            <a:off x="6826502" y="4850153"/>
            <a:ext cx="144471" cy="163988"/>
          </a:xfrm>
          <a:prstGeom prst="rect">
            <a:avLst/>
          </a:prstGeom>
          <a:noFill/>
        </p:spPr>
        <p:txBody>
          <a:bodyPr wrap="none" lIns="57150" tIns="28575" rIns="57150" bIns="28575" rtlCol="0">
            <a:spAutoFit/>
          </a:bodyPr>
          <a:lstStyle/>
          <a:p>
            <a:pPr>
              <a:lnSpc>
                <a:spcPct val="85000"/>
              </a:lnSpc>
            </a:pPr>
            <a:r>
              <a:rPr lang="en-US" sz="800" b="1" dirty="0">
                <a:latin typeface="Helvetica" pitchFamily="34" charset="0"/>
              </a:rPr>
              <a:t>,</a:t>
            </a:r>
          </a:p>
        </p:txBody>
      </p:sp>
    </p:spTree>
    <p:extLst>
      <p:ext uri="{BB962C8B-B14F-4D97-AF65-F5344CB8AC3E}">
        <p14:creationId xmlns:p14="http://schemas.microsoft.com/office/powerpoint/2010/main" val="365853193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bwMode="auto">
          <a:xfrm>
            <a:off x="8143596" y="2695561"/>
            <a:ext cx="770692" cy="711993"/>
          </a:xfrm>
          <a:prstGeom prst="rect">
            <a:avLst/>
          </a:prstGeom>
          <a:solidFill>
            <a:schemeClr val="bg1">
              <a:lumMod val="50000"/>
            </a:schemeClr>
          </a:solidFill>
          <a:ln w="12700">
            <a:noFill/>
            <a:prstDash val="dash"/>
            <a:miter lim="800000"/>
            <a:headEnd/>
            <a:tailEnd/>
          </a:ln>
          <a:effectLst/>
        </p:spPr>
        <p:txBody>
          <a:bodyPr lIns="57150" tIns="28575" rIns="57150" bIns="28575" anchor="ctr" anchorCtr="0"/>
          <a:lstStyle/>
          <a:p>
            <a:pPr algn="ctr"/>
            <a:r>
              <a:rPr lang="en-US" sz="1000" b="1" dirty="0">
                <a:solidFill>
                  <a:schemeClr val="bg1"/>
                </a:solidFill>
                <a:latin typeface="+mj-lt"/>
                <a:cs typeface="Arial" pitchFamily="34" charset="0"/>
              </a:rPr>
              <a:t>ITSM</a:t>
            </a:r>
          </a:p>
        </p:txBody>
      </p:sp>
      <p:cxnSp>
        <p:nvCxnSpPr>
          <p:cNvPr id="41" name="Straight Arrow Connector 40"/>
          <p:cNvCxnSpPr/>
          <p:nvPr/>
        </p:nvCxnSpPr>
        <p:spPr bwMode="auto">
          <a:xfrm flipH="1">
            <a:off x="304801" y="5025109"/>
            <a:ext cx="456454" cy="134708"/>
          </a:xfrm>
          <a:prstGeom prst="straightConnector1">
            <a:avLst/>
          </a:prstGeom>
          <a:ln>
            <a:noFill/>
            <a:tailEnd type="arrow"/>
          </a:ln>
        </p:spPr>
        <p:style>
          <a:lnRef idx="2">
            <a:schemeClr val="accent1"/>
          </a:lnRef>
          <a:fillRef idx="0">
            <a:schemeClr val="accent1"/>
          </a:fillRef>
          <a:effectRef idx="1">
            <a:schemeClr val="accent1"/>
          </a:effectRef>
          <a:fontRef idx="minor">
            <a:schemeClr val="tx1"/>
          </a:fontRef>
        </p:style>
      </p:cxnSp>
      <p:sp>
        <p:nvSpPr>
          <p:cNvPr id="64" name="Rectangle 63"/>
          <p:cNvSpPr/>
          <p:nvPr/>
        </p:nvSpPr>
        <p:spPr>
          <a:xfrm>
            <a:off x="6953252" y="4923545"/>
            <a:ext cx="1351949" cy="2074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57150" tIns="28575" rIns="57150" bIns="28575" rtlCol="0" anchor="ctr"/>
          <a:lstStyle/>
          <a:p>
            <a:pPr algn="ctr"/>
            <a:endParaRPr lang="en-US" dirty="0"/>
          </a:p>
        </p:txBody>
      </p:sp>
      <p:sp>
        <p:nvSpPr>
          <p:cNvPr id="103" name="Arc 102"/>
          <p:cNvSpPr/>
          <p:nvPr/>
        </p:nvSpPr>
        <p:spPr>
          <a:xfrm rot="10970329">
            <a:off x="4497741" y="3115327"/>
            <a:ext cx="1894010" cy="653528"/>
          </a:xfrm>
          <a:prstGeom prst="arc">
            <a:avLst>
              <a:gd name="adj1" fmla="val 11277635"/>
              <a:gd name="adj2" fmla="val 21160443"/>
            </a:avLst>
          </a:prstGeom>
          <a:ln w="114300">
            <a:solidFill>
              <a:schemeClr val="bg1">
                <a:lumMod val="85000"/>
              </a:schemeClr>
            </a:solidFill>
            <a:tailEnd type="triangle" w="sm" len="sm"/>
          </a:ln>
          <a:effectLst/>
        </p:spPr>
        <p:style>
          <a:lnRef idx="2">
            <a:schemeClr val="accent1"/>
          </a:lnRef>
          <a:fillRef idx="0">
            <a:schemeClr val="accent1"/>
          </a:fillRef>
          <a:effectRef idx="1">
            <a:schemeClr val="accent1"/>
          </a:effectRef>
          <a:fontRef idx="minor">
            <a:schemeClr val="tx1"/>
          </a:fontRef>
        </p:style>
        <p:txBody>
          <a:bodyPr lIns="57150" tIns="28575" rIns="57150" bIns="28575" rtlCol="0" anchor="ctr"/>
          <a:lstStyle/>
          <a:p>
            <a:pPr algn="ctr"/>
            <a:endParaRPr lang="en-US" dirty="0"/>
          </a:p>
        </p:txBody>
      </p:sp>
      <p:sp>
        <p:nvSpPr>
          <p:cNvPr id="8" name="Arc 7"/>
          <p:cNvSpPr/>
          <p:nvPr/>
        </p:nvSpPr>
        <p:spPr>
          <a:xfrm rot="12446875">
            <a:off x="6215252" y="3449231"/>
            <a:ext cx="1517288" cy="653528"/>
          </a:xfrm>
          <a:prstGeom prst="arc">
            <a:avLst>
              <a:gd name="adj1" fmla="val 16200000"/>
              <a:gd name="adj2" fmla="val 20463210"/>
            </a:avLst>
          </a:prstGeom>
          <a:ln w="114300">
            <a:solidFill>
              <a:schemeClr val="bg1">
                <a:lumMod val="85000"/>
              </a:schemeClr>
            </a:solidFill>
            <a:tailEnd type="triangle" w="sm" len="sm"/>
          </a:ln>
          <a:effectLst/>
        </p:spPr>
        <p:style>
          <a:lnRef idx="2">
            <a:schemeClr val="accent1"/>
          </a:lnRef>
          <a:fillRef idx="0">
            <a:schemeClr val="accent1"/>
          </a:fillRef>
          <a:effectRef idx="1">
            <a:schemeClr val="accent1"/>
          </a:effectRef>
          <a:fontRef idx="minor">
            <a:schemeClr val="tx1"/>
          </a:fontRef>
        </p:style>
        <p:txBody>
          <a:bodyPr lIns="57150" tIns="28575" rIns="57150" bIns="28575" rtlCol="0" anchor="ctr"/>
          <a:lstStyle/>
          <a:p>
            <a:pPr algn="ctr"/>
            <a:endParaRPr lang="en-US" dirty="0"/>
          </a:p>
        </p:txBody>
      </p:sp>
      <p:sp>
        <p:nvSpPr>
          <p:cNvPr id="110" name="Right Arrow 109"/>
          <p:cNvSpPr/>
          <p:nvPr/>
        </p:nvSpPr>
        <p:spPr>
          <a:xfrm rot="2774869">
            <a:off x="6722973" y="3435482"/>
            <a:ext cx="751906" cy="154231"/>
          </a:xfrm>
          <a:prstGeom prst="rightArrow">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57150" tIns="28575" rIns="57150" bIns="28575" rtlCol="0" anchor="ctr"/>
          <a:lstStyle/>
          <a:p>
            <a:pPr algn="ctr"/>
            <a:endParaRPr lang="en-US" dirty="0"/>
          </a:p>
        </p:txBody>
      </p:sp>
      <p:pic>
        <p:nvPicPr>
          <p:cNvPr id="70" name="Picture 69" descr="Untitled-3.png"/>
          <p:cNvPicPr>
            <a:picLocks noChangeAspect="1"/>
          </p:cNvPicPr>
          <p:nvPr/>
        </p:nvPicPr>
        <p:blipFill rotWithShape="1">
          <a:blip r:embed="rId3"/>
          <a:srcRect l="33612" r="33978"/>
          <a:stretch/>
        </p:blipFill>
        <p:spPr>
          <a:xfrm>
            <a:off x="3119573" y="2376451"/>
            <a:ext cx="1982587" cy="1279149"/>
          </a:xfrm>
          <a:prstGeom prst="rect">
            <a:avLst/>
          </a:prstGeom>
        </p:spPr>
      </p:pic>
      <p:pic>
        <p:nvPicPr>
          <p:cNvPr id="72" name="Picture 71" descr="Untitled-3.png"/>
          <p:cNvPicPr>
            <a:picLocks noChangeAspect="1"/>
          </p:cNvPicPr>
          <p:nvPr/>
        </p:nvPicPr>
        <p:blipFill rotWithShape="1">
          <a:blip r:embed="rId3"/>
          <a:srcRect l="-1" r="65240"/>
          <a:stretch/>
        </p:blipFill>
        <p:spPr>
          <a:xfrm>
            <a:off x="993192" y="2376451"/>
            <a:ext cx="2126381" cy="1279149"/>
          </a:xfrm>
          <a:prstGeom prst="rect">
            <a:avLst/>
          </a:prstGeom>
        </p:spPr>
      </p:pic>
      <p:pic>
        <p:nvPicPr>
          <p:cNvPr id="71" name="Picture 70" descr="Untitled-3.png"/>
          <p:cNvPicPr>
            <a:picLocks noChangeAspect="1"/>
          </p:cNvPicPr>
          <p:nvPr/>
        </p:nvPicPr>
        <p:blipFill rotWithShape="1">
          <a:blip r:embed="rId3"/>
          <a:srcRect l="66871"/>
          <a:stretch/>
        </p:blipFill>
        <p:spPr>
          <a:xfrm>
            <a:off x="5031465" y="2376451"/>
            <a:ext cx="2026610" cy="1279149"/>
          </a:xfrm>
          <a:prstGeom prst="rect">
            <a:avLst/>
          </a:prstGeom>
        </p:spPr>
      </p:pic>
      <p:sp>
        <p:nvSpPr>
          <p:cNvPr id="76" name="Down Arrow 75"/>
          <p:cNvSpPr/>
          <p:nvPr/>
        </p:nvSpPr>
        <p:spPr>
          <a:xfrm>
            <a:off x="825651" y="1507716"/>
            <a:ext cx="136255" cy="2449549"/>
          </a:xfrm>
          <a:prstGeom prst="downArrow">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57150" tIns="28575" rIns="57150" bIns="28575" rtlCol="0" anchor="ctr"/>
          <a:lstStyle/>
          <a:p>
            <a:pPr algn="ctr"/>
            <a:endParaRPr lang="en-US" dirty="0"/>
          </a:p>
        </p:txBody>
      </p:sp>
      <p:sp>
        <p:nvSpPr>
          <p:cNvPr id="92" name="Right Arrow 91"/>
          <p:cNvSpPr/>
          <p:nvPr/>
        </p:nvSpPr>
        <p:spPr>
          <a:xfrm rot="6981577">
            <a:off x="1703434" y="1850768"/>
            <a:ext cx="1021817" cy="159302"/>
          </a:xfrm>
          <a:prstGeom prst="rightArrow">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57150" tIns="28575" rIns="57150" bIns="28575" rtlCol="0" anchor="ctr"/>
          <a:lstStyle/>
          <a:p>
            <a:pPr algn="ctr"/>
            <a:endParaRPr lang="en-US" dirty="0"/>
          </a:p>
        </p:txBody>
      </p:sp>
      <p:sp>
        <p:nvSpPr>
          <p:cNvPr id="95" name="TextBox 94"/>
          <p:cNvSpPr txBox="1"/>
          <p:nvPr/>
        </p:nvSpPr>
        <p:spPr>
          <a:xfrm>
            <a:off x="1878175" y="1725501"/>
            <a:ext cx="696746" cy="388061"/>
          </a:xfrm>
          <a:prstGeom prst="rect">
            <a:avLst/>
          </a:prstGeom>
          <a:solidFill>
            <a:srgbClr val="FFFFFF">
              <a:alpha val="80000"/>
            </a:srgbClr>
          </a:solidFill>
        </p:spPr>
        <p:txBody>
          <a:bodyPr wrap="none" lIns="57150" tIns="57150" rIns="57150" bIns="57150" rtlCol="0">
            <a:spAutoFit/>
          </a:bodyPr>
          <a:lstStyle/>
          <a:p>
            <a:pPr algn="ctr"/>
            <a:r>
              <a:rPr lang="en-US" sz="1000" dirty="0"/>
              <a:t>Defects &amp;</a:t>
            </a:r>
            <a:br>
              <a:rPr lang="en-US" sz="1000" dirty="0"/>
            </a:br>
            <a:r>
              <a:rPr lang="en-US" sz="1000" dirty="0"/>
              <a:t>Test Status</a:t>
            </a:r>
          </a:p>
        </p:txBody>
      </p:sp>
      <p:sp>
        <p:nvSpPr>
          <p:cNvPr id="150" name="Rounded Rectangle 149"/>
          <p:cNvSpPr/>
          <p:nvPr/>
        </p:nvSpPr>
        <p:spPr>
          <a:xfrm>
            <a:off x="3728142" y="1028582"/>
            <a:ext cx="4328543" cy="607365"/>
          </a:xfrm>
          <a:prstGeom prst="roundRect">
            <a:avLst/>
          </a:prstGeom>
          <a:solidFill>
            <a:schemeClr val="bg1">
              <a:lumMod val="50000"/>
            </a:schemeClr>
          </a:solidFill>
          <a:ln w="12700">
            <a:noFill/>
            <a:prstDash val="dash"/>
            <a:miter lim="800000"/>
            <a:headEnd/>
            <a:tailEnd/>
          </a:ln>
        </p:spPr>
        <p:txBody>
          <a:bodyPr lIns="57150" tIns="28575" rIns="57150" bIns="28575"/>
          <a:lstStyle/>
          <a:p>
            <a:pPr>
              <a:defRPr/>
            </a:pPr>
            <a:endParaRPr lang="en-US" dirty="0">
              <a:solidFill>
                <a:schemeClr val="tx1"/>
              </a:solidFill>
              <a:latin typeface="+mj-lt"/>
              <a:cs typeface="Arial" pitchFamily="34" charset="0"/>
            </a:endParaRPr>
          </a:p>
        </p:txBody>
      </p:sp>
      <p:sp>
        <p:nvSpPr>
          <p:cNvPr id="62" name="TextBox 61"/>
          <p:cNvSpPr txBox="1"/>
          <p:nvPr/>
        </p:nvSpPr>
        <p:spPr>
          <a:xfrm>
            <a:off x="7042098" y="2474786"/>
            <a:ext cx="929760" cy="498932"/>
          </a:xfrm>
          <a:prstGeom prst="rect">
            <a:avLst/>
          </a:prstGeom>
          <a:solidFill>
            <a:srgbClr val="FFFFFF">
              <a:alpha val="80000"/>
            </a:srgbClr>
          </a:solidFill>
        </p:spPr>
        <p:txBody>
          <a:bodyPr wrap="square" lIns="57150" tIns="40819" rIns="57150" bIns="40819" rtlCol="0">
            <a:spAutoFit/>
          </a:bodyPr>
          <a:lstStyle/>
          <a:p>
            <a:pPr algn="ctr"/>
            <a:r>
              <a:rPr lang="en-US" sz="1000" dirty="0"/>
              <a:t>Change &amp; Config Mgmt Information</a:t>
            </a:r>
          </a:p>
        </p:txBody>
      </p:sp>
      <p:sp>
        <p:nvSpPr>
          <p:cNvPr id="83" name="Rounded Rectangle 82"/>
          <p:cNvSpPr/>
          <p:nvPr/>
        </p:nvSpPr>
        <p:spPr>
          <a:xfrm>
            <a:off x="6801496" y="3817287"/>
            <a:ext cx="1384782" cy="724866"/>
          </a:xfrm>
          <a:prstGeom prst="roundRect">
            <a:avLst/>
          </a:prstGeom>
          <a:solidFill>
            <a:schemeClr val="bg1">
              <a:lumMod val="50000"/>
            </a:schemeClr>
          </a:solidFill>
          <a:ln w="12700">
            <a:noFill/>
          </a:ln>
          <a:effectLst/>
        </p:spPr>
        <p:style>
          <a:lnRef idx="1">
            <a:schemeClr val="accent1"/>
          </a:lnRef>
          <a:fillRef idx="3">
            <a:schemeClr val="accent1"/>
          </a:fillRef>
          <a:effectRef idx="2">
            <a:schemeClr val="accent1"/>
          </a:effectRef>
          <a:fontRef idx="minor">
            <a:schemeClr val="lt1"/>
          </a:fontRef>
        </p:style>
        <p:txBody>
          <a:bodyPr lIns="57150" tIns="28575" rIns="57150" bIns="28575" rtlCol="0" anchor="ctr"/>
          <a:lstStyle/>
          <a:p>
            <a:pPr algn="ctr"/>
            <a:endParaRPr lang="en-US" dirty="0"/>
          </a:p>
        </p:txBody>
      </p:sp>
      <p:sp>
        <p:nvSpPr>
          <p:cNvPr id="84" name="Oval 83"/>
          <p:cNvSpPr/>
          <p:nvPr/>
        </p:nvSpPr>
        <p:spPr>
          <a:xfrm>
            <a:off x="6916640" y="4081756"/>
            <a:ext cx="1140046" cy="394434"/>
          </a:xfrm>
          <a:prstGeom prst="ellipse">
            <a:avLst/>
          </a:prstGeom>
          <a:solidFill>
            <a:schemeClr val="accent2"/>
          </a:solidFill>
          <a:ln>
            <a:noFill/>
          </a:ln>
          <a:effectLst/>
        </p:spPr>
        <p:style>
          <a:lnRef idx="2">
            <a:schemeClr val="accent1"/>
          </a:lnRef>
          <a:fillRef idx="1">
            <a:schemeClr val="lt1"/>
          </a:fillRef>
          <a:effectRef idx="0">
            <a:schemeClr val="accent1"/>
          </a:effectRef>
          <a:fontRef idx="minor">
            <a:schemeClr val="dk1"/>
          </a:fontRef>
        </p:style>
        <p:txBody>
          <a:bodyPr lIns="57150" tIns="40819" rIns="57150" bIns="40819" rtlCol="0" anchor="ctr"/>
          <a:lstStyle/>
          <a:p>
            <a:pPr algn="ctr"/>
            <a:r>
              <a:rPr lang="en-US" sz="900" dirty="0"/>
              <a:t>UCD Agent</a:t>
            </a:r>
          </a:p>
        </p:txBody>
      </p:sp>
      <p:sp>
        <p:nvSpPr>
          <p:cNvPr id="86" name="Rectangle 85"/>
          <p:cNvSpPr/>
          <p:nvPr/>
        </p:nvSpPr>
        <p:spPr>
          <a:xfrm>
            <a:off x="6844180" y="3860036"/>
            <a:ext cx="1299416" cy="220489"/>
          </a:xfrm>
          <a:prstGeom prst="rect">
            <a:avLst/>
          </a:prstGeom>
        </p:spPr>
        <p:txBody>
          <a:bodyPr wrap="none" lIns="57150" tIns="28575" rIns="57150" bIns="57150">
            <a:spAutoFit/>
          </a:bodyPr>
          <a:lstStyle/>
          <a:p>
            <a:pPr algn="ctr">
              <a:defRPr/>
            </a:pPr>
            <a:r>
              <a:rPr lang="en-US" sz="1000" b="1" dirty="0">
                <a:solidFill>
                  <a:schemeClr val="bg1"/>
                </a:solidFill>
              </a:rPr>
              <a:t>Target (IT, ST, PROD)</a:t>
            </a:r>
          </a:p>
        </p:txBody>
      </p:sp>
      <p:sp>
        <p:nvSpPr>
          <p:cNvPr id="113" name="Oval 112"/>
          <p:cNvSpPr/>
          <p:nvPr/>
        </p:nvSpPr>
        <p:spPr>
          <a:xfrm>
            <a:off x="3454838" y="3144938"/>
            <a:ext cx="1146798" cy="416148"/>
          </a:xfrm>
          <a:prstGeom prst="ellipse">
            <a:avLst/>
          </a:prstGeom>
          <a:solidFill>
            <a:schemeClr val="accent2">
              <a:lumMod val="60000"/>
              <a:lumOff val="40000"/>
            </a:schemeClr>
          </a:solidFill>
          <a:ln>
            <a:noFill/>
          </a:ln>
          <a:effectLst/>
        </p:spPr>
        <p:style>
          <a:lnRef idx="2">
            <a:schemeClr val="accent1"/>
          </a:lnRef>
          <a:fillRef idx="1">
            <a:schemeClr val="lt1"/>
          </a:fillRef>
          <a:effectRef idx="0">
            <a:schemeClr val="accent1"/>
          </a:effectRef>
          <a:fontRef idx="minor">
            <a:schemeClr val="dk1"/>
          </a:fontRef>
        </p:style>
        <p:txBody>
          <a:bodyPr lIns="81639" tIns="40819" rIns="81639" bIns="40819" rtlCol="0" anchor="ctr"/>
          <a:lstStyle/>
          <a:p>
            <a:pPr algn="ctr"/>
            <a:r>
              <a:rPr lang="en-US" sz="900" dirty="0"/>
              <a:t>Release</a:t>
            </a:r>
          </a:p>
          <a:p>
            <a:pPr algn="ctr"/>
            <a:r>
              <a:rPr lang="en-US" sz="900" dirty="0"/>
              <a:t>Dashboard</a:t>
            </a:r>
          </a:p>
        </p:txBody>
      </p:sp>
      <p:sp>
        <p:nvSpPr>
          <p:cNvPr id="91" name="Rectangle 90"/>
          <p:cNvSpPr/>
          <p:nvPr/>
        </p:nvSpPr>
        <p:spPr>
          <a:xfrm>
            <a:off x="3728190" y="2884259"/>
            <a:ext cx="564453" cy="306921"/>
          </a:xfrm>
          <a:prstGeom prst="rect">
            <a:avLst/>
          </a:prstGeom>
        </p:spPr>
        <p:txBody>
          <a:bodyPr wrap="none" lIns="57150" tIns="28575" rIns="57150" bIns="28575">
            <a:spAutoFit/>
          </a:bodyPr>
          <a:lstStyle/>
          <a:p>
            <a:pPr algn="ctr"/>
            <a:r>
              <a:rPr lang="en-US" b="1" dirty="0" smtClean="0">
                <a:solidFill>
                  <a:schemeClr val="bg1"/>
                </a:solidFill>
              </a:rPr>
              <a:t>UCR</a:t>
            </a:r>
            <a:endParaRPr lang="en-US" b="1" dirty="0">
              <a:solidFill>
                <a:schemeClr val="bg1"/>
              </a:solidFill>
            </a:endParaRPr>
          </a:p>
        </p:txBody>
      </p:sp>
      <p:sp>
        <p:nvSpPr>
          <p:cNvPr id="104" name="Rectangle 103"/>
          <p:cNvSpPr/>
          <p:nvPr/>
        </p:nvSpPr>
        <p:spPr>
          <a:xfrm>
            <a:off x="524143" y="3328699"/>
            <a:ext cx="573614" cy="372940"/>
          </a:xfrm>
          <a:prstGeom prst="rect">
            <a:avLst/>
          </a:prstGeom>
          <a:solidFill>
            <a:srgbClr val="FFFFFF">
              <a:alpha val="80000"/>
            </a:srgbClr>
          </a:solidFill>
        </p:spPr>
        <p:txBody>
          <a:bodyPr wrap="square" lIns="81639" tIns="40819" rIns="81639" bIns="57150" rtlCol="0">
            <a:spAutoFit/>
          </a:bodyPr>
          <a:lstStyle/>
          <a:p>
            <a:pPr algn="ctr"/>
            <a:r>
              <a:rPr lang="en-US" sz="1000" dirty="0"/>
              <a:t>User</a:t>
            </a:r>
          </a:p>
          <a:p>
            <a:pPr algn="ctr"/>
            <a:r>
              <a:rPr lang="en-US" sz="1000" dirty="0"/>
              <a:t>Stories</a:t>
            </a:r>
          </a:p>
        </p:txBody>
      </p:sp>
      <p:sp>
        <p:nvSpPr>
          <p:cNvPr id="151" name="Freeform 15"/>
          <p:cNvSpPr>
            <a:spLocks/>
          </p:cNvSpPr>
          <p:nvPr/>
        </p:nvSpPr>
        <p:spPr bwMode="auto">
          <a:xfrm>
            <a:off x="2072716" y="1118802"/>
            <a:ext cx="1415630" cy="413957"/>
          </a:xfrm>
          <a:custGeom>
            <a:avLst/>
            <a:gdLst/>
            <a:ahLst/>
            <a:cxnLst>
              <a:cxn ang="0">
                <a:pos x="1617" y="486"/>
              </a:cxn>
              <a:cxn ang="0">
                <a:pos x="0" y="486"/>
              </a:cxn>
              <a:cxn ang="0">
                <a:pos x="381" y="0"/>
              </a:cxn>
              <a:cxn ang="0">
                <a:pos x="1998" y="0"/>
              </a:cxn>
              <a:cxn ang="0">
                <a:pos x="1617" y="486"/>
              </a:cxn>
            </a:cxnLst>
            <a:rect l="0" t="0" r="r" b="b"/>
            <a:pathLst>
              <a:path w="1998" h="486">
                <a:moveTo>
                  <a:pt x="1617" y="486"/>
                </a:moveTo>
                <a:lnTo>
                  <a:pt x="0" y="486"/>
                </a:lnTo>
                <a:lnTo>
                  <a:pt x="381" y="0"/>
                </a:lnTo>
                <a:lnTo>
                  <a:pt x="1998" y="0"/>
                </a:lnTo>
                <a:lnTo>
                  <a:pt x="1617" y="486"/>
                </a:lnTo>
                <a:close/>
              </a:path>
            </a:pathLst>
          </a:custGeom>
          <a:solidFill>
            <a:schemeClr val="tx2">
              <a:lumMod val="20000"/>
              <a:lumOff val="80000"/>
            </a:schemeClr>
          </a:solidFill>
          <a:ln>
            <a:noFill/>
          </a:ln>
          <a:effectLst/>
        </p:spPr>
        <p:style>
          <a:lnRef idx="2">
            <a:schemeClr val="accent1"/>
          </a:lnRef>
          <a:fillRef idx="1">
            <a:schemeClr val="lt1"/>
          </a:fillRef>
          <a:effectRef idx="0">
            <a:schemeClr val="accent1"/>
          </a:effectRef>
          <a:fontRef idx="minor">
            <a:schemeClr val="dk1"/>
          </a:fontRef>
        </p:style>
        <p:txBody>
          <a:bodyPr lIns="81639" tIns="40819" rIns="81639" bIns="40819" rtlCol="0" anchor="ctr"/>
          <a:lstStyle/>
          <a:p>
            <a:pPr algn="ctr"/>
            <a:r>
              <a:rPr lang="en-US" sz="1000" dirty="0"/>
              <a:t>Tester</a:t>
            </a:r>
          </a:p>
        </p:txBody>
      </p:sp>
      <p:sp>
        <p:nvSpPr>
          <p:cNvPr id="159" name="Rectangle 158"/>
          <p:cNvSpPr/>
          <p:nvPr/>
        </p:nvSpPr>
        <p:spPr>
          <a:xfrm>
            <a:off x="6672007" y="1054144"/>
            <a:ext cx="1384679" cy="550151"/>
          </a:xfrm>
          <a:prstGeom prst="rect">
            <a:avLst/>
          </a:prstGeom>
        </p:spPr>
        <p:txBody>
          <a:bodyPr wrap="square" lIns="57150" tIns="28575" rIns="57150" bIns="28575">
            <a:spAutoFit/>
          </a:bodyPr>
          <a:lstStyle/>
          <a:p>
            <a:pPr algn="ctr"/>
            <a:r>
              <a:rPr lang="en-US" sz="1600" b="1" dirty="0" smtClean="0">
                <a:solidFill>
                  <a:schemeClr val="bg1"/>
                </a:solidFill>
              </a:rPr>
              <a:t>Continuous </a:t>
            </a:r>
          </a:p>
          <a:p>
            <a:pPr algn="ctr"/>
            <a:r>
              <a:rPr lang="en-US" sz="1600" b="1" dirty="0" smtClean="0">
                <a:solidFill>
                  <a:schemeClr val="bg1"/>
                </a:solidFill>
              </a:rPr>
              <a:t>Integration</a:t>
            </a:r>
            <a:endParaRPr lang="en-US" sz="1600" b="1" dirty="0">
              <a:solidFill>
                <a:schemeClr val="bg1"/>
              </a:solidFill>
            </a:endParaRPr>
          </a:p>
        </p:txBody>
      </p:sp>
      <p:sp>
        <p:nvSpPr>
          <p:cNvPr id="187" name="Rectangle 186"/>
          <p:cNvSpPr/>
          <p:nvPr/>
        </p:nvSpPr>
        <p:spPr>
          <a:xfrm>
            <a:off x="3717242" y="2525797"/>
            <a:ext cx="586348" cy="303222"/>
          </a:xfrm>
          <a:prstGeom prst="rect">
            <a:avLst/>
          </a:prstGeom>
          <a:solidFill>
            <a:schemeClr val="accent2">
              <a:lumMod val="60000"/>
              <a:lumOff val="40000"/>
            </a:schemeClr>
          </a:solidFill>
          <a:ln>
            <a:noFill/>
          </a:ln>
          <a:effectLst/>
        </p:spPr>
        <p:style>
          <a:lnRef idx="2">
            <a:schemeClr val="accent1"/>
          </a:lnRef>
          <a:fillRef idx="1">
            <a:schemeClr val="lt1"/>
          </a:fillRef>
          <a:effectRef idx="0">
            <a:schemeClr val="accent1"/>
          </a:effectRef>
          <a:fontRef idx="minor">
            <a:schemeClr val="dk1"/>
          </a:fontRef>
        </p:style>
        <p:txBody>
          <a:bodyPr lIns="81639" tIns="40819" rIns="81639" bIns="40819" rtlCol="0" anchor="ctr"/>
          <a:lstStyle/>
          <a:p>
            <a:pPr algn="ctr"/>
            <a:r>
              <a:rPr lang="en-US" sz="900" dirty="0"/>
              <a:t>Release</a:t>
            </a:r>
          </a:p>
          <a:p>
            <a:pPr algn="ctr"/>
            <a:r>
              <a:rPr lang="en-US" sz="900" dirty="0"/>
              <a:t>Mgmt</a:t>
            </a:r>
          </a:p>
        </p:txBody>
      </p:sp>
      <p:sp>
        <p:nvSpPr>
          <p:cNvPr id="193" name="Rectangle 192"/>
          <p:cNvSpPr/>
          <p:nvPr/>
        </p:nvSpPr>
        <p:spPr>
          <a:xfrm>
            <a:off x="1850917" y="3767584"/>
            <a:ext cx="467835" cy="1885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57150" tIns="28575" rIns="57150" bIns="28575" rtlCol="0" anchor="ctr"/>
          <a:lstStyle/>
          <a:p>
            <a:pPr algn="ctr"/>
            <a:endParaRPr lang="en-US" dirty="0"/>
          </a:p>
        </p:txBody>
      </p:sp>
      <p:sp>
        <p:nvSpPr>
          <p:cNvPr id="207" name="Freeform 15"/>
          <p:cNvSpPr>
            <a:spLocks/>
          </p:cNvSpPr>
          <p:nvPr/>
        </p:nvSpPr>
        <p:spPr bwMode="auto">
          <a:xfrm>
            <a:off x="524142" y="1115595"/>
            <a:ext cx="1415630" cy="413957"/>
          </a:xfrm>
          <a:custGeom>
            <a:avLst/>
            <a:gdLst/>
            <a:ahLst/>
            <a:cxnLst>
              <a:cxn ang="0">
                <a:pos x="1617" y="486"/>
              </a:cxn>
              <a:cxn ang="0">
                <a:pos x="0" y="486"/>
              </a:cxn>
              <a:cxn ang="0">
                <a:pos x="381" y="0"/>
              </a:cxn>
              <a:cxn ang="0">
                <a:pos x="1998" y="0"/>
              </a:cxn>
              <a:cxn ang="0">
                <a:pos x="1617" y="486"/>
              </a:cxn>
            </a:cxnLst>
            <a:rect l="0" t="0" r="r" b="b"/>
            <a:pathLst>
              <a:path w="1998" h="486">
                <a:moveTo>
                  <a:pt x="1617" y="486"/>
                </a:moveTo>
                <a:lnTo>
                  <a:pt x="0" y="486"/>
                </a:lnTo>
                <a:lnTo>
                  <a:pt x="381" y="0"/>
                </a:lnTo>
                <a:lnTo>
                  <a:pt x="1998" y="0"/>
                </a:lnTo>
                <a:lnTo>
                  <a:pt x="1617" y="486"/>
                </a:lnTo>
                <a:close/>
              </a:path>
            </a:pathLst>
          </a:custGeom>
          <a:solidFill>
            <a:schemeClr val="tx2">
              <a:lumMod val="20000"/>
              <a:lumOff val="80000"/>
            </a:schemeClr>
          </a:solidFill>
          <a:ln>
            <a:noFill/>
          </a:ln>
          <a:effectLst/>
        </p:spPr>
        <p:style>
          <a:lnRef idx="2">
            <a:schemeClr val="accent1"/>
          </a:lnRef>
          <a:fillRef idx="1">
            <a:schemeClr val="lt1"/>
          </a:fillRef>
          <a:effectRef idx="0">
            <a:schemeClr val="accent1"/>
          </a:effectRef>
          <a:fontRef idx="minor">
            <a:schemeClr val="dk1"/>
          </a:fontRef>
        </p:style>
        <p:txBody>
          <a:bodyPr lIns="81639" tIns="40819" rIns="81639" bIns="40819" rtlCol="0" anchor="ctr"/>
          <a:lstStyle/>
          <a:p>
            <a:pPr algn="ctr"/>
            <a:endParaRPr lang="en-US" sz="900" dirty="0"/>
          </a:p>
        </p:txBody>
      </p:sp>
      <p:grpSp>
        <p:nvGrpSpPr>
          <p:cNvPr id="117" name="Group 116"/>
          <p:cNvGrpSpPr/>
          <p:nvPr/>
        </p:nvGrpSpPr>
        <p:grpSpPr>
          <a:xfrm>
            <a:off x="739647" y="1173573"/>
            <a:ext cx="393209" cy="232991"/>
            <a:chOff x="-2342633" y="2302804"/>
            <a:chExt cx="2126615" cy="1260475"/>
          </a:xfrm>
        </p:grpSpPr>
        <p:sp>
          <p:nvSpPr>
            <p:cNvPr id="1044" name="AutoShape 20"/>
            <p:cNvSpPr>
              <a:spLocks noChangeAspect="1" noChangeArrowheads="1" noTextEdit="1"/>
            </p:cNvSpPr>
            <p:nvPr/>
          </p:nvSpPr>
          <p:spPr bwMode="auto">
            <a:xfrm>
              <a:off x="-2342633" y="2302804"/>
              <a:ext cx="2126615" cy="12604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6" name="Freeform 22"/>
            <p:cNvSpPr>
              <a:spLocks/>
            </p:cNvSpPr>
            <p:nvPr/>
          </p:nvSpPr>
          <p:spPr bwMode="auto">
            <a:xfrm>
              <a:off x="-1591967" y="2313916"/>
              <a:ext cx="558634" cy="450848"/>
            </a:xfrm>
            <a:custGeom>
              <a:avLst/>
              <a:gdLst/>
              <a:ahLst/>
              <a:cxnLst>
                <a:cxn ang="0">
                  <a:pos x="149" y="105"/>
                </a:cxn>
                <a:cxn ang="0">
                  <a:pos x="135" y="120"/>
                </a:cxn>
                <a:cxn ang="0">
                  <a:pos x="14" y="120"/>
                </a:cxn>
                <a:cxn ang="0">
                  <a:pos x="0" y="105"/>
                </a:cxn>
                <a:cxn ang="0">
                  <a:pos x="0" y="15"/>
                </a:cxn>
                <a:cxn ang="0">
                  <a:pos x="14" y="0"/>
                </a:cxn>
                <a:cxn ang="0">
                  <a:pos x="135" y="0"/>
                </a:cxn>
                <a:cxn ang="0">
                  <a:pos x="149" y="15"/>
                </a:cxn>
                <a:cxn ang="0">
                  <a:pos x="149" y="105"/>
                </a:cxn>
              </a:cxnLst>
              <a:rect l="0" t="0" r="r" b="b"/>
              <a:pathLst>
                <a:path w="149" h="120">
                  <a:moveTo>
                    <a:pt x="149" y="105"/>
                  </a:moveTo>
                  <a:cubicBezTo>
                    <a:pt x="149" y="113"/>
                    <a:pt x="143" y="120"/>
                    <a:pt x="135" y="120"/>
                  </a:cubicBezTo>
                  <a:cubicBezTo>
                    <a:pt x="14" y="120"/>
                    <a:pt x="14" y="120"/>
                    <a:pt x="14" y="120"/>
                  </a:cubicBezTo>
                  <a:cubicBezTo>
                    <a:pt x="6" y="120"/>
                    <a:pt x="0" y="113"/>
                    <a:pt x="0" y="105"/>
                  </a:cubicBezTo>
                  <a:cubicBezTo>
                    <a:pt x="0" y="15"/>
                    <a:pt x="0" y="15"/>
                    <a:pt x="0" y="15"/>
                  </a:cubicBezTo>
                  <a:cubicBezTo>
                    <a:pt x="0" y="7"/>
                    <a:pt x="6" y="0"/>
                    <a:pt x="14" y="0"/>
                  </a:cubicBezTo>
                  <a:cubicBezTo>
                    <a:pt x="135" y="0"/>
                    <a:pt x="135" y="0"/>
                    <a:pt x="135" y="0"/>
                  </a:cubicBezTo>
                  <a:cubicBezTo>
                    <a:pt x="143" y="0"/>
                    <a:pt x="149" y="7"/>
                    <a:pt x="149" y="15"/>
                  </a:cubicBezTo>
                  <a:lnTo>
                    <a:pt x="149" y="105"/>
                  </a:lnTo>
                  <a:close/>
                </a:path>
              </a:pathLst>
            </a:custGeom>
            <a:solidFill>
              <a:schemeClr val="tx2">
                <a:lumMod val="60000"/>
                <a:lumOff val="40000"/>
              </a:schemeClr>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7" name="Freeform 23"/>
            <p:cNvSpPr>
              <a:spLocks/>
            </p:cNvSpPr>
            <p:nvPr/>
          </p:nvSpPr>
          <p:spPr bwMode="auto">
            <a:xfrm>
              <a:off x="-2334698" y="3106081"/>
              <a:ext cx="561808" cy="446090"/>
            </a:xfrm>
            <a:custGeom>
              <a:avLst/>
              <a:gdLst/>
              <a:ahLst/>
              <a:cxnLst>
                <a:cxn ang="0">
                  <a:pos x="150" y="105"/>
                </a:cxn>
                <a:cxn ang="0">
                  <a:pos x="135" y="119"/>
                </a:cxn>
                <a:cxn ang="0">
                  <a:pos x="14" y="119"/>
                </a:cxn>
                <a:cxn ang="0">
                  <a:pos x="0" y="105"/>
                </a:cxn>
                <a:cxn ang="0">
                  <a:pos x="0" y="14"/>
                </a:cxn>
                <a:cxn ang="0">
                  <a:pos x="14" y="0"/>
                </a:cxn>
                <a:cxn ang="0">
                  <a:pos x="135" y="0"/>
                </a:cxn>
                <a:cxn ang="0">
                  <a:pos x="150" y="14"/>
                </a:cxn>
                <a:cxn ang="0">
                  <a:pos x="150" y="105"/>
                </a:cxn>
              </a:cxnLst>
              <a:rect l="0" t="0" r="r" b="b"/>
              <a:pathLst>
                <a:path w="150" h="119">
                  <a:moveTo>
                    <a:pt x="150" y="105"/>
                  </a:moveTo>
                  <a:cubicBezTo>
                    <a:pt x="150" y="113"/>
                    <a:pt x="143" y="119"/>
                    <a:pt x="135" y="119"/>
                  </a:cubicBezTo>
                  <a:cubicBezTo>
                    <a:pt x="14" y="119"/>
                    <a:pt x="14" y="119"/>
                    <a:pt x="14" y="119"/>
                  </a:cubicBezTo>
                  <a:cubicBezTo>
                    <a:pt x="6" y="119"/>
                    <a:pt x="0" y="113"/>
                    <a:pt x="0" y="105"/>
                  </a:cubicBezTo>
                  <a:cubicBezTo>
                    <a:pt x="0" y="14"/>
                    <a:pt x="0" y="14"/>
                    <a:pt x="0" y="14"/>
                  </a:cubicBezTo>
                  <a:cubicBezTo>
                    <a:pt x="0" y="6"/>
                    <a:pt x="6" y="0"/>
                    <a:pt x="14" y="0"/>
                  </a:cubicBezTo>
                  <a:cubicBezTo>
                    <a:pt x="135" y="0"/>
                    <a:pt x="135" y="0"/>
                    <a:pt x="135" y="0"/>
                  </a:cubicBezTo>
                  <a:cubicBezTo>
                    <a:pt x="143" y="0"/>
                    <a:pt x="150" y="6"/>
                    <a:pt x="150" y="14"/>
                  </a:cubicBezTo>
                  <a:lnTo>
                    <a:pt x="150" y="105"/>
                  </a:lnTo>
                  <a:close/>
                </a:path>
              </a:pathLst>
            </a:custGeom>
            <a:solidFill>
              <a:schemeClr val="tx2">
                <a:lumMod val="60000"/>
                <a:lumOff val="40000"/>
              </a:schemeClr>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8" name="Freeform 24"/>
            <p:cNvSpPr>
              <a:spLocks/>
            </p:cNvSpPr>
            <p:nvPr/>
          </p:nvSpPr>
          <p:spPr bwMode="auto">
            <a:xfrm>
              <a:off x="-1591967" y="3106081"/>
              <a:ext cx="558634" cy="446090"/>
            </a:xfrm>
            <a:custGeom>
              <a:avLst/>
              <a:gdLst/>
              <a:ahLst/>
              <a:cxnLst>
                <a:cxn ang="0">
                  <a:pos x="149" y="105"/>
                </a:cxn>
                <a:cxn ang="0">
                  <a:pos x="135" y="119"/>
                </a:cxn>
                <a:cxn ang="0">
                  <a:pos x="14" y="119"/>
                </a:cxn>
                <a:cxn ang="0">
                  <a:pos x="0" y="105"/>
                </a:cxn>
                <a:cxn ang="0">
                  <a:pos x="0" y="14"/>
                </a:cxn>
                <a:cxn ang="0">
                  <a:pos x="14" y="0"/>
                </a:cxn>
                <a:cxn ang="0">
                  <a:pos x="135" y="0"/>
                </a:cxn>
                <a:cxn ang="0">
                  <a:pos x="149" y="14"/>
                </a:cxn>
                <a:cxn ang="0">
                  <a:pos x="149" y="105"/>
                </a:cxn>
              </a:cxnLst>
              <a:rect l="0" t="0" r="r" b="b"/>
              <a:pathLst>
                <a:path w="149" h="119">
                  <a:moveTo>
                    <a:pt x="149" y="105"/>
                  </a:moveTo>
                  <a:cubicBezTo>
                    <a:pt x="149" y="113"/>
                    <a:pt x="143" y="119"/>
                    <a:pt x="135" y="119"/>
                  </a:cubicBezTo>
                  <a:cubicBezTo>
                    <a:pt x="14" y="119"/>
                    <a:pt x="14" y="119"/>
                    <a:pt x="14" y="119"/>
                  </a:cubicBezTo>
                  <a:cubicBezTo>
                    <a:pt x="6" y="119"/>
                    <a:pt x="0" y="113"/>
                    <a:pt x="0" y="105"/>
                  </a:cubicBezTo>
                  <a:cubicBezTo>
                    <a:pt x="0" y="14"/>
                    <a:pt x="0" y="14"/>
                    <a:pt x="0" y="14"/>
                  </a:cubicBezTo>
                  <a:cubicBezTo>
                    <a:pt x="0" y="6"/>
                    <a:pt x="6" y="0"/>
                    <a:pt x="14" y="0"/>
                  </a:cubicBezTo>
                  <a:cubicBezTo>
                    <a:pt x="135" y="0"/>
                    <a:pt x="135" y="0"/>
                    <a:pt x="135" y="0"/>
                  </a:cubicBezTo>
                  <a:cubicBezTo>
                    <a:pt x="143" y="0"/>
                    <a:pt x="149" y="6"/>
                    <a:pt x="149" y="14"/>
                  </a:cubicBezTo>
                  <a:lnTo>
                    <a:pt x="149" y="105"/>
                  </a:lnTo>
                  <a:close/>
                </a:path>
              </a:pathLst>
            </a:custGeom>
            <a:solidFill>
              <a:schemeClr val="tx2">
                <a:lumMod val="60000"/>
                <a:lumOff val="40000"/>
              </a:schemeClr>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9" name="Freeform 25"/>
            <p:cNvSpPr>
              <a:spLocks/>
            </p:cNvSpPr>
            <p:nvPr/>
          </p:nvSpPr>
          <p:spPr bwMode="auto">
            <a:xfrm>
              <a:off x="-790522" y="3106081"/>
              <a:ext cx="563395" cy="446090"/>
            </a:xfrm>
            <a:custGeom>
              <a:avLst/>
              <a:gdLst/>
              <a:ahLst/>
              <a:cxnLst>
                <a:cxn ang="0">
                  <a:pos x="150" y="105"/>
                </a:cxn>
                <a:cxn ang="0">
                  <a:pos x="135" y="119"/>
                </a:cxn>
                <a:cxn ang="0">
                  <a:pos x="15" y="119"/>
                </a:cxn>
                <a:cxn ang="0">
                  <a:pos x="0" y="105"/>
                </a:cxn>
                <a:cxn ang="0">
                  <a:pos x="0" y="14"/>
                </a:cxn>
                <a:cxn ang="0">
                  <a:pos x="15" y="0"/>
                </a:cxn>
                <a:cxn ang="0">
                  <a:pos x="135" y="0"/>
                </a:cxn>
                <a:cxn ang="0">
                  <a:pos x="150" y="14"/>
                </a:cxn>
                <a:cxn ang="0">
                  <a:pos x="150" y="105"/>
                </a:cxn>
              </a:cxnLst>
              <a:rect l="0" t="0" r="r" b="b"/>
              <a:pathLst>
                <a:path w="150" h="119">
                  <a:moveTo>
                    <a:pt x="150" y="105"/>
                  </a:moveTo>
                  <a:cubicBezTo>
                    <a:pt x="150" y="113"/>
                    <a:pt x="143" y="119"/>
                    <a:pt x="135" y="119"/>
                  </a:cubicBezTo>
                  <a:cubicBezTo>
                    <a:pt x="15" y="119"/>
                    <a:pt x="15" y="119"/>
                    <a:pt x="15" y="119"/>
                  </a:cubicBezTo>
                  <a:cubicBezTo>
                    <a:pt x="7" y="119"/>
                    <a:pt x="0" y="113"/>
                    <a:pt x="0" y="105"/>
                  </a:cubicBezTo>
                  <a:cubicBezTo>
                    <a:pt x="0" y="14"/>
                    <a:pt x="0" y="14"/>
                    <a:pt x="0" y="14"/>
                  </a:cubicBezTo>
                  <a:cubicBezTo>
                    <a:pt x="0" y="6"/>
                    <a:pt x="7" y="0"/>
                    <a:pt x="15" y="0"/>
                  </a:cubicBezTo>
                  <a:cubicBezTo>
                    <a:pt x="135" y="0"/>
                    <a:pt x="135" y="0"/>
                    <a:pt x="135" y="0"/>
                  </a:cubicBezTo>
                  <a:cubicBezTo>
                    <a:pt x="143" y="0"/>
                    <a:pt x="150" y="6"/>
                    <a:pt x="150" y="14"/>
                  </a:cubicBezTo>
                  <a:lnTo>
                    <a:pt x="150" y="105"/>
                  </a:lnTo>
                  <a:close/>
                </a:path>
              </a:pathLst>
            </a:custGeom>
            <a:solidFill>
              <a:schemeClr val="tx2">
                <a:lumMod val="60000"/>
                <a:lumOff val="40000"/>
              </a:schemeClr>
            </a:solid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0" name="Line 26"/>
            <p:cNvSpPr>
              <a:spLocks noChangeShapeType="1"/>
            </p:cNvSpPr>
            <p:nvPr/>
          </p:nvSpPr>
          <p:spPr bwMode="auto">
            <a:xfrm>
              <a:off x="-1315829" y="2764769"/>
              <a:ext cx="1587" cy="341312"/>
            </a:xfrm>
            <a:prstGeom prst="line">
              <a:avLst/>
            </a:prstGeom>
            <a:no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1" name="Line 27"/>
            <p:cNvSpPr>
              <a:spLocks noChangeShapeType="1"/>
            </p:cNvSpPr>
            <p:nvPr/>
          </p:nvSpPr>
          <p:spPr bwMode="auto">
            <a:xfrm>
              <a:off x="-2139492" y="2902879"/>
              <a:ext cx="1672728" cy="1587"/>
            </a:xfrm>
            <a:prstGeom prst="line">
              <a:avLst/>
            </a:prstGeom>
            <a:no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2" name="Line 28"/>
            <p:cNvSpPr>
              <a:spLocks noChangeShapeType="1"/>
            </p:cNvSpPr>
            <p:nvPr/>
          </p:nvSpPr>
          <p:spPr bwMode="auto">
            <a:xfrm>
              <a:off x="-466769" y="2894942"/>
              <a:ext cx="1587" cy="211139"/>
            </a:xfrm>
            <a:prstGeom prst="line">
              <a:avLst/>
            </a:prstGeom>
            <a:no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3" name="Line 29"/>
            <p:cNvSpPr>
              <a:spLocks noChangeShapeType="1"/>
            </p:cNvSpPr>
            <p:nvPr/>
          </p:nvSpPr>
          <p:spPr bwMode="auto">
            <a:xfrm>
              <a:off x="-2144893" y="2894942"/>
              <a:ext cx="1587" cy="211139"/>
            </a:xfrm>
            <a:prstGeom prst="line">
              <a:avLst/>
            </a:prstGeom>
            <a:noFill/>
            <a:ln w="158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13" name="Rectangle 212"/>
          <p:cNvSpPr/>
          <p:nvPr/>
        </p:nvSpPr>
        <p:spPr>
          <a:xfrm>
            <a:off x="1165154" y="1133191"/>
            <a:ext cx="569780" cy="335143"/>
          </a:xfrm>
          <a:prstGeom prst="rect">
            <a:avLst/>
          </a:prstGeom>
        </p:spPr>
        <p:txBody>
          <a:bodyPr wrap="none" lIns="57150" tIns="28575" rIns="57150" bIns="28575">
            <a:spAutoFit/>
          </a:bodyPr>
          <a:lstStyle/>
          <a:p>
            <a:r>
              <a:rPr lang="en-US" sz="1000" dirty="0"/>
              <a:t>Project </a:t>
            </a:r>
            <a:br>
              <a:rPr lang="en-US" sz="1000" dirty="0"/>
            </a:br>
            <a:r>
              <a:rPr lang="en-US" sz="1000" dirty="0"/>
              <a:t>Manager</a:t>
            </a:r>
          </a:p>
        </p:txBody>
      </p:sp>
      <p:sp>
        <p:nvSpPr>
          <p:cNvPr id="49" name="TextBox 48"/>
          <p:cNvSpPr txBox="1"/>
          <p:nvPr/>
        </p:nvSpPr>
        <p:spPr>
          <a:xfrm>
            <a:off x="6865285" y="3414858"/>
            <a:ext cx="777741" cy="231826"/>
          </a:xfrm>
          <a:prstGeom prst="rect">
            <a:avLst/>
          </a:prstGeom>
          <a:solidFill>
            <a:srgbClr val="FFFFFF">
              <a:alpha val="80000"/>
            </a:srgbClr>
          </a:solidFill>
        </p:spPr>
        <p:txBody>
          <a:bodyPr wrap="none" lIns="81639" tIns="40819" rIns="81639" bIns="57150" rtlCol="0">
            <a:spAutoFit/>
          </a:bodyPr>
          <a:lstStyle/>
          <a:p>
            <a:r>
              <a:rPr lang="en-US" sz="1000" dirty="0"/>
              <a:t>Deployment</a:t>
            </a:r>
          </a:p>
        </p:txBody>
      </p:sp>
      <p:sp>
        <p:nvSpPr>
          <p:cNvPr id="88" name="Right Arrow 87"/>
          <p:cNvSpPr/>
          <p:nvPr/>
        </p:nvSpPr>
        <p:spPr>
          <a:xfrm rot="3427859">
            <a:off x="707719" y="1998538"/>
            <a:ext cx="832920" cy="153043"/>
          </a:xfrm>
          <a:prstGeom prst="rightArrow">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57150" tIns="28575" rIns="57150" bIns="28575" rtlCol="0" anchor="ctr"/>
          <a:lstStyle/>
          <a:p>
            <a:pPr algn="ctr"/>
            <a:endParaRPr lang="en-US" dirty="0"/>
          </a:p>
        </p:txBody>
      </p:sp>
      <p:sp>
        <p:nvSpPr>
          <p:cNvPr id="93" name="Right Arrow 92"/>
          <p:cNvSpPr/>
          <p:nvPr/>
        </p:nvSpPr>
        <p:spPr>
          <a:xfrm rot="8988848">
            <a:off x="2202940" y="1929904"/>
            <a:ext cx="2082018" cy="134337"/>
          </a:xfrm>
          <a:prstGeom prst="rightArrow">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57150" tIns="28575" rIns="57150" bIns="28575" rtlCol="0" anchor="ctr"/>
          <a:lstStyle/>
          <a:p>
            <a:pPr algn="ctr"/>
            <a:endParaRPr lang="en-US" dirty="0"/>
          </a:p>
        </p:txBody>
      </p:sp>
      <p:sp>
        <p:nvSpPr>
          <p:cNvPr id="97" name="Right Arrow 96"/>
          <p:cNvSpPr/>
          <p:nvPr/>
        </p:nvSpPr>
        <p:spPr>
          <a:xfrm rot="3771524">
            <a:off x="5497929" y="1808323"/>
            <a:ext cx="1027653" cy="136255"/>
          </a:xfrm>
          <a:prstGeom prst="rightArrow">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57150" tIns="28575" rIns="57150" bIns="28575" rtlCol="0" anchor="ctr"/>
          <a:lstStyle/>
          <a:p>
            <a:pPr algn="ctr"/>
            <a:endParaRPr lang="en-US" dirty="0"/>
          </a:p>
        </p:txBody>
      </p:sp>
      <p:sp>
        <p:nvSpPr>
          <p:cNvPr id="165" name="TextBox 164"/>
          <p:cNvSpPr txBox="1"/>
          <p:nvPr/>
        </p:nvSpPr>
        <p:spPr>
          <a:xfrm>
            <a:off x="5663205" y="1779863"/>
            <a:ext cx="777741" cy="372940"/>
          </a:xfrm>
          <a:prstGeom prst="rect">
            <a:avLst/>
          </a:prstGeom>
          <a:solidFill>
            <a:srgbClr val="FFFFFF">
              <a:alpha val="80000"/>
            </a:srgbClr>
          </a:solidFill>
        </p:spPr>
        <p:txBody>
          <a:bodyPr wrap="none" lIns="81639" tIns="40819" rIns="81639" bIns="57150" rtlCol="0">
            <a:spAutoFit/>
          </a:bodyPr>
          <a:lstStyle/>
          <a:p>
            <a:r>
              <a:rPr lang="en-US" sz="1000" dirty="0"/>
              <a:t>Deployment</a:t>
            </a:r>
          </a:p>
          <a:p>
            <a:pPr algn="ctr"/>
            <a:r>
              <a:rPr lang="en-US" sz="1000" dirty="0"/>
              <a:t>Requests</a:t>
            </a:r>
          </a:p>
        </p:txBody>
      </p:sp>
      <p:sp>
        <p:nvSpPr>
          <p:cNvPr id="73" name="Freeform 15"/>
          <p:cNvSpPr>
            <a:spLocks/>
          </p:cNvSpPr>
          <p:nvPr/>
        </p:nvSpPr>
        <p:spPr bwMode="auto">
          <a:xfrm>
            <a:off x="5256378" y="1128428"/>
            <a:ext cx="1415630" cy="413957"/>
          </a:xfrm>
          <a:custGeom>
            <a:avLst/>
            <a:gdLst/>
            <a:ahLst/>
            <a:cxnLst>
              <a:cxn ang="0">
                <a:pos x="1617" y="486"/>
              </a:cxn>
              <a:cxn ang="0">
                <a:pos x="0" y="486"/>
              </a:cxn>
              <a:cxn ang="0">
                <a:pos x="381" y="0"/>
              </a:cxn>
              <a:cxn ang="0">
                <a:pos x="1998" y="0"/>
              </a:cxn>
              <a:cxn ang="0">
                <a:pos x="1617" y="486"/>
              </a:cxn>
            </a:cxnLst>
            <a:rect l="0" t="0" r="r" b="b"/>
            <a:pathLst>
              <a:path w="1998" h="486">
                <a:moveTo>
                  <a:pt x="1617" y="486"/>
                </a:moveTo>
                <a:lnTo>
                  <a:pt x="0" y="486"/>
                </a:lnTo>
                <a:lnTo>
                  <a:pt x="381" y="0"/>
                </a:lnTo>
                <a:lnTo>
                  <a:pt x="1998" y="0"/>
                </a:lnTo>
                <a:lnTo>
                  <a:pt x="1617" y="486"/>
                </a:lnTo>
                <a:close/>
              </a:path>
            </a:pathLst>
          </a:custGeom>
          <a:solidFill>
            <a:schemeClr val="tx2">
              <a:lumMod val="20000"/>
              <a:lumOff val="80000"/>
            </a:schemeClr>
          </a:solidFill>
          <a:ln>
            <a:noFill/>
          </a:ln>
          <a:effectLst/>
        </p:spPr>
        <p:style>
          <a:lnRef idx="2">
            <a:schemeClr val="accent1"/>
          </a:lnRef>
          <a:fillRef idx="1">
            <a:schemeClr val="lt1"/>
          </a:fillRef>
          <a:effectRef idx="0">
            <a:schemeClr val="accent1"/>
          </a:effectRef>
          <a:fontRef idx="minor">
            <a:schemeClr val="dk1"/>
          </a:fontRef>
        </p:style>
        <p:txBody>
          <a:bodyPr lIns="81639" tIns="40819" rIns="81639" bIns="40819" rtlCol="0" anchor="ctr"/>
          <a:lstStyle/>
          <a:p>
            <a:pPr algn="ctr"/>
            <a:r>
              <a:rPr lang="en-US" sz="1000" dirty="0"/>
              <a:t>Hudson/Maven</a:t>
            </a:r>
          </a:p>
        </p:txBody>
      </p:sp>
      <p:sp>
        <p:nvSpPr>
          <p:cNvPr id="69" name="Freeform 15"/>
          <p:cNvSpPr>
            <a:spLocks/>
          </p:cNvSpPr>
          <p:nvPr/>
        </p:nvSpPr>
        <p:spPr bwMode="auto">
          <a:xfrm>
            <a:off x="3824631" y="1128428"/>
            <a:ext cx="1415630" cy="413957"/>
          </a:xfrm>
          <a:custGeom>
            <a:avLst/>
            <a:gdLst/>
            <a:ahLst/>
            <a:cxnLst>
              <a:cxn ang="0">
                <a:pos x="1617" y="486"/>
              </a:cxn>
              <a:cxn ang="0">
                <a:pos x="0" y="486"/>
              </a:cxn>
              <a:cxn ang="0">
                <a:pos x="381" y="0"/>
              </a:cxn>
              <a:cxn ang="0">
                <a:pos x="1998" y="0"/>
              </a:cxn>
              <a:cxn ang="0">
                <a:pos x="1617" y="486"/>
              </a:cxn>
            </a:cxnLst>
            <a:rect l="0" t="0" r="r" b="b"/>
            <a:pathLst>
              <a:path w="1998" h="486">
                <a:moveTo>
                  <a:pt x="1617" y="486"/>
                </a:moveTo>
                <a:lnTo>
                  <a:pt x="0" y="486"/>
                </a:lnTo>
                <a:lnTo>
                  <a:pt x="381" y="0"/>
                </a:lnTo>
                <a:lnTo>
                  <a:pt x="1998" y="0"/>
                </a:lnTo>
                <a:lnTo>
                  <a:pt x="1617" y="486"/>
                </a:lnTo>
                <a:close/>
              </a:path>
            </a:pathLst>
          </a:custGeom>
          <a:solidFill>
            <a:schemeClr val="tx2">
              <a:lumMod val="20000"/>
              <a:lumOff val="80000"/>
            </a:schemeClr>
          </a:solidFill>
          <a:ln>
            <a:noFill/>
          </a:ln>
          <a:effectLst/>
        </p:spPr>
        <p:style>
          <a:lnRef idx="2">
            <a:schemeClr val="accent1"/>
          </a:lnRef>
          <a:fillRef idx="1">
            <a:schemeClr val="lt1"/>
          </a:fillRef>
          <a:effectRef idx="0">
            <a:schemeClr val="accent1"/>
          </a:effectRef>
          <a:fontRef idx="minor">
            <a:schemeClr val="dk1"/>
          </a:fontRef>
        </p:style>
        <p:txBody>
          <a:bodyPr lIns="81639" tIns="40819" rIns="81639" bIns="40819" rtlCol="0" anchor="ctr"/>
          <a:lstStyle/>
          <a:p>
            <a:pPr algn="ctr"/>
            <a:r>
              <a:rPr lang="en-US" sz="1000" dirty="0"/>
              <a:t>Security Scans</a:t>
            </a:r>
          </a:p>
        </p:txBody>
      </p:sp>
      <p:sp>
        <p:nvSpPr>
          <p:cNvPr id="96" name="TextBox 95"/>
          <p:cNvSpPr txBox="1"/>
          <p:nvPr/>
        </p:nvSpPr>
        <p:spPr>
          <a:xfrm>
            <a:off x="2958297" y="1725501"/>
            <a:ext cx="876043" cy="372940"/>
          </a:xfrm>
          <a:prstGeom prst="rect">
            <a:avLst/>
          </a:prstGeom>
          <a:solidFill>
            <a:srgbClr val="FFFFFF">
              <a:alpha val="80000"/>
            </a:srgbClr>
          </a:solidFill>
        </p:spPr>
        <p:txBody>
          <a:bodyPr wrap="none" lIns="81639" tIns="40819" rIns="81639" bIns="57150" rtlCol="0">
            <a:spAutoFit/>
          </a:bodyPr>
          <a:lstStyle/>
          <a:p>
            <a:pPr algn="ctr"/>
            <a:r>
              <a:rPr lang="en-US" sz="1000" dirty="0"/>
              <a:t>Security Scan</a:t>
            </a:r>
          </a:p>
          <a:p>
            <a:pPr algn="ctr"/>
            <a:r>
              <a:rPr lang="en-US" sz="1000" dirty="0"/>
              <a:t>Status</a:t>
            </a:r>
          </a:p>
        </p:txBody>
      </p:sp>
      <p:sp>
        <p:nvSpPr>
          <p:cNvPr id="107" name="Left-Right Arrow 106"/>
          <p:cNvSpPr/>
          <p:nvPr/>
        </p:nvSpPr>
        <p:spPr>
          <a:xfrm>
            <a:off x="7062750" y="2940459"/>
            <a:ext cx="909108" cy="136255"/>
          </a:xfrm>
          <a:prstGeom prst="leftRightArrow">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57150" tIns="28575" rIns="57150" bIns="28575" rtlCol="0" anchor="ctr"/>
          <a:lstStyle/>
          <a:p>
            <a:pPr algn="ctr"/>
            <a:endParaRPr lang="en-US" dirty="0"/>
          </a:p>
        </p:txBody>
      </p:sp>
      <p:sp>
        <p:nvSpPr>
          <p:cNvPr id="99" name="Rectangle 98"/>
          <p:cNvSpPr/>
          <p:nvPr/>
        </p:nvSpPr>
        <p:spPr>
          <a:xfrm>
            <a:off x="1513582" y="2835770"/>
            <a:ext cx="540933" cy="306921"/>
          </a:xfrm>
          <a:prstGeom prst="rect">
            <a:avLst/>
          </a:prstGeom>
        </p:spPr>
        <p:txBody>
          <a:bodyPr wrap="none" lIns="57150" tIns="28575" rIns="57150" bIns="28575">
            <a:spAutoFit/>
          </a:bodyPr>
          <a:lstStyle/>
          <a:p>
            <a:pPr algn="ctr"/>
            <a:r>
              <a:rPr lang="en-US" b="1" dirty="0" smtClean="0">
                <a:solidFill>
                  <a:schemeClr val="bg1"/>
                </a:solidFill>
              </a:rPr>
              <a:t>RTC</a:t>
            </a:r>
            <a:endParaRPr lang="en-US" b="1" dirty="0">
              <a:solidFill>
                <a:schemeClr val="bg1"/>
              </a:solidFill>
            </a:endParaRPr>
          </a:p>
        </p:txBody>
      </p:sp>
      <p:sp>
        <p:nvSpPr>
          <p:cNvPr id="100" name="Oval 99"/>
          <p:cNvSpPr/>
          <p:nvPr/>
        </p:nvSpPr>
        <p:spPr>
          <a:xfrm>
            <a:off x="1325449" y="3187601"/>
            <a:ext cx="917198" cy="338304"/>
          </a:xfrm>
          <a:prstGeom prst="ellipse">
            <a:avLst/>
          </a:prstGeom>
          <a:solidFill>
            <a:schemeClr val="tx2">
              <a:lumMod val="20000"/>
              <a:lumOff val="80000"/>
            </a:schemeClr>
          </a:solidFill>
          <a:ln>
            <a:noFill/>
          </a:ln>
          <a:effectLst/>
        </p:spPr>
        <p:style>
          <a:lnRef idx="2">
            <a:schemeClr val="accent1"/>
          </a:lnRef>
          <a:fillRef idx="1">
            <a:schemeClr val="lt1"/>
          </a:fillRef>
          <a:effectRef idx="0">
            <a:schemeClr val="accent1"/>
          </a:effectRef>
          <a:fontRef idx="minor">
            <a:schemeClr val="dk1"/>
          </a:fontRef>
        </p:style>
        <p:txBody>
          <a:bodyPr lIns="81639" tIns="40819" rIns="81639" bIns="40819" rtlCol="0" anchor="ctr"/>
          <a:lstStyle/>
          <a:p>
            <a:pPr algn="ctr"/>
            <a:r>
              <a:rPr lang="en-US" sz="900" dirty="0"/>
              <a:t>Iterations</a:t>
            </a:r>
          </a:p>
        </p:txBody>
      </p:sp>
      <p:sp>
        <p:nvSpPr>
          <p:cNvPr id="75" name="Rectangle 74"/>
          <p:cNvSpPr/>
          <p:nvPr/>
        </p:nvSpPr>
        <p:spPr>
          <a:xfrm>
            <a:off x="2571124" y="2822770"/>
            <a:ext cx="633235" cy="333379"/>
          </a:xfrm>
          <a:prstGeom prst="rect">
            <a:avLst/>
          </a:prstGeom>
        </p:spPr>
        <p:txBody>
          <a:bodyPr wrap="square" lIns="57150" tIns="28575" rIns="57150" bIns="57150">
            <a:spAutoFit/>
          </a:bodyPr>
          <a:lstStyle/>
          <a:p>
            <a:pPr algn="ctr"/>
            <a:r>
              <a:rPr lang="en-US" sz="900" dirty="0"/>
              <a:t>Release</a:t>
            </a:r>
          </a:p>
          <a:p>
            <a:pPr algn="ctr"/>
            <a:r>
              <a:rPr lang="en-US" sz="900" dirty="0"/>
              <a:t>Planning</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1062" y="1180646"/>
            <a:ext cx="137660" cy="300293"/>
          </a:xfrm>
          <a:prstGeom prst="rect">
            <a:avLst/>
          </a:prstGeom>
        </p:spPr>
      </p:pic>
      <p:sp>
        <p:nvSpPr>
          <p:cNvPr id="119" name="Oval 118"/>
          <p:cNvSpPr/>
          <p:nvPr/>
        </p:nvSpPr>
        <p:spPr>
          <a:xfrm>
            <a:off x="5799971" y="2499169"/>
            <a:ext cx="917098" cy="340636"/>
          </a:xfrm>
          <a:prstGeom prst="ellipse">
            <a:avLst/>
          </a:prstGeom>
          <a:solidFill>
            <a:schemeClr val="accent2">
              <a:lumMod val="60000"/>
              <a:lumOff val="40000"/>
            </a:schemeClr>
          </a:solidFill>
          <a:ln>
            <a:noFill/>
          </a:ln>
          <a:effectLst/>
        </p:spPr>
        <p:style>
          <a:lnRef idx="2">
            <a:schemeClr val="accent1"/>
          </a:lnRef>
          <a:fillRef idx="1">
            <a:schemeClr val="lt1"/>
          </a:fillRef>
          <a:effectRef idx="0">
            <a:schemeClr val="accent1"/>
          </a:effectRef>
          <a:fontRef idx="minor">
            <a:schemeClr val="dk1"/>
          </a:fontRef>
        </p:style>
        <p:txBody>
          <a:bodyPr lIns="57150" tIns="40819" rIns="57150" bIns="40819" rtlCol="0" anchor="ctr"/>
          <a:lstStyle/>
          <a:p>
            <a:pPr algn="ctr"/>
            <a:r>
              <a:rPr lang="en-US" sz="900" dirty="0"/>
              <a:t>Deployment Policies</a:t>
            </a:r>
          </a:p>
        </p:txBody>
      </p:sp>
      <p:sp>
        <p:nvSpPr>
          <p:cNvPr id="94" name="Rectangle 93"/>
          <p:cNvSpPr/>
          <p:nvPr/>
        </p:nvSpPr>
        <p:spPr>
          <a:xfrm>
            <a:off x="5976294" y="2884259"/>
            <a:ext cx="564453" cy="306921"/>
          </a:xfrm>
          <a:prstGeom prst="rect">
            <a:avLst/>
          </a:prstGeom>
        </p:spPr>
        <p:txBody>
          <a:bodyPr wrap="none" lIns="57150" tIns="28575" rIns="57150" bIns="28575">
            <a:spAutoFit/>
          </a:bodyPr>
          <a:lstStyle/>
          <a:p>
            <a:pPr algn="ctr"/>
            <a:r>
              <a:rPr lang="en-US" b="1" dirty="0" smtClean="0">
                <a:solidFill>
                  <a:schemeClr val="bg1"/>
                </a:solidFill>
              </a:rPr>
              <a:t>UCD</a:t>
            </a:r>
            <a:endParaRPr lang="en-US" b="1" dirty="0">
              <a:solidFill>
                <a:schemeClr val="bg1"/>
              </a:solidFill>
            </a:endParaRPr>
          </a:p>
        </p:txBody>
      </p:sp>
      <p:sp>
        <p:nvSpPr>
          <p:cNvPr id="74" name="Rectangle 73"/>
          <p:cNvSpPr/>
          <p:nvPr/>
        </p:nvSpPr>
        <p:spPr>
          <a:xfrm>
            <a:off x="4670906" y="2828902"/>
            <a:ext cx="917098" cy="333379"/>
          </a:xfrm>
          <a:prstGeom prst="rect">
            <a:avLst/>
          </a:prstGeom>
        </p:spPr>
        <p:txBody>
          <a:bodyPr wrap="square" lIns="57150" tIns="28575" rIns="57150" bIns="57150">
            <a:spAutoFit/>
          </a:bodyPr>
          <a:lstStyle/>
          <a:p>
            <a:pPr algn="ctr"/>
            <a:r>
              <a:rPr lang="en-US" sz="900" dirty="0"/>
              <a:t>Deployment</a:t>
            </a:r>
          </a:p>
          <a:p>
            <a:pPr algn="ctr"/>
            <a:r>
              <a:rPr lang="en-US" sz="900" dirty="0"/>
              <a:t>Mgmt</a:t>
            </a:r>
          </a:p>
        </p:txBody>
      </p:sp>
      <p:sp>
        <p:nvSpPr>
          <p:cNvPr id="87" name="Right Arrow 86"/>
          <p:cNvSpPr/>
          <p:nvPr/>
        </p:nvSpPr>
        <p:spPr>
          <a:xfrm>
            <a:off x="4297823" y="2595952"/>
            <a:ext cx="1493056" cy="131051"/>
          </a:xfrm>
          <a:prstGeom prst="rightArrow">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57150" tIns="28575" rIns="57150" bIns="28575" rtlCol="0" anchor="ctr"/>
          <a:lstStyle/>
          <a:p>
            <a:pPr algn="ctr"/>
            <a:endParaRPr lang="en-US" dirty="0"/>
          </a:p>
        </p:txBody>
      </p:sp>
      <p:sp>
        <p:nvSpPr>
          <p:cNvPr id="82" name="Right Arrow 81"/>
          <p:cNvSpPr/>
          <p:nvPr/>
        </p:nvSpPr>
        <p:spPr>
          <a:xfrm>
            <a:off x="2159840" y="2604729"/>
            <a:ext cx="1557401" cy="113498"/>
          </a:xfrm>
          <a:prstGeom prst="rightArrow">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57150" tIns="28575" rIns="57150" bIns="28575" rtlCol="0" anchor="ctr"/>
          <a:lstStyle/>
          <a:p>
            <a:pPr algn="ctr"/>
            <a:endParaRPr lang="en-US" dirty="0"/>
          </a:p>
        </p:txBody>
      </p:sp>
      <p:sp>
        <p:nvSpPr>
          <p:cNvPr id="98" name="Oval 97"/>
          <p:cNvSpPr/>
          <p:nvPr/>
        </p:nvSpPr>
        <p:spPr>
          <a:xfrm>
            <a:off x="1325449" y="2508256"/>
            <a:ext cx="917198" cy="338304"/>
          </a:xfrm>
          <a:prstGeom prst="ellipse">
            <a:avLst/>
          </a:prstGeom>
          <a:solidFill>
            <a:schemeClr val="tx2">
              <a:lumMod val="20000"/>
              <a:lumOff val="80000"/>
            </a:schemeClr>
          </a:solidFill>
          <a:ln>
            <a:noFill/>
          </a:ln>
          <a:effectLst/>
        </p:spPr>
        <p:style>
          <a:lnRef idx="2">
            <a:schemeClr val="accent1"/>
          </a:lnRef>
          <a:fillRef idx="1">
            <a:schemeClr val="lt1"/>
          </a:fillRef>
          <a:effectRef idx="0">
            <a:schemeClr val="accent1"/>
          </a:effectRef>
          <a:fontRef idx="minor">
            <a:schemeClr val="dk1"/>
          </a:fontRef>
        </p:style>
        <p:txBody>
          <a:bodyPr lIns="81639" tIns="40819" rIns="81639" bIns="40819" rtlCol="0" anchor="ctr"/>
          <a:lstStyle/>
          <a:p>
            <a:pPr algn="ctr"/>
            <a:r>
              <a:rPr lang="en-US" sz="900" dirty="0"/>
              <a:t>Releases</a:t>
            </a:r>
          </a:p>
        </p:txBody>
      </p:sp>
      <p:sp>
        <p:nvSpPr>
          <p:cNvPr id="101" name="Down Arrow 100"/>
          <p:cNvSpPr/>
          <p:nvPr/>
        </p:nvSpPr>
        <p:spPr>
          <a:xfrm rot="13009162">
            <a:off x="1351606" y="3366320"/>
            <a:ext cx="136255" cy="892513"/>
          </a:xfrm>
          <a:prstGeom prst="downArrow">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57150" tIns="28575" rIns="57150" bIns="28575" rtlCol="0" anchor="ctr"/>
          <a:lstStyle/>
          <a:p>
            <a:pPr algn="ctr"/>
            <a:endParaRPr lang="en-US" dirty="0"/>
          </a:p>
        </p:txBody>
      </p:sp>
      <p:sp>
        <p:nvSpPr>
          <p:cNvPr id="85" name="Flowchart: Punched Tape 63"/>
          <p:cNvSpPr/>
          <p:nvPr/>
        </p:nvSpPr>
        <p:spPr bwMode="auto">
          <a:xfrm>
            <a:off x="1057737" y="3701638"/>
            <a:ext cx="736363" cy="176710"/>
          </a:xfrm>
          <a:prstGeom prst="flowChartPunchedTape">
            <a:avLst/>
          </a:prstGeom>
          <a:solidFill>
            <a:srgbClr val="FFFFFF">
              <a:alpha val="80000"/>
            </a:srgbClr>
          </a:solidFill>
          <a:ln>
            <a:noFill/>
          </a:ln>
        </p:spPr>
        <p:style>
          <a:lnRef idx="2">
            <a:schemeClr val="accent1"/>
          </a:lnRef>
          <a:fillRef idx="1">
            <a:schemeClr val="lt1"/>
          </a:fillRef>
          <a:effectRef idx="0">
            <a:schemeClr val="accent1"/>
          </a:effectRef>
          <a:fontRef idx="minor">
            <a:schemeClr val="dk1"/>
          </a:fontRef>
        </p:style>
        <p:txBody>
          <a:bodyPr lIns="58299" tIns="29149" rIns="58299" bIns="57150" anchor="ctr"/>
          <a:lstStyle/>
          <a:p>
            <a:pPr algn="ctr">
              <a:defRPr/>
            </a:pPr>
            <a:r>
              <a:rPr lang="en-US" sz="1000" dirty="0">
                <a:solidFill>
                  <a:schemeClr val="tx1"/>
                </a:solidFill>
                <a:latin typeface="Arial" charset="0"/>
                <a:cs typeface="Arial" charset="0"/>
              </a:rPr>
              <a:t>Work items</a:t>
            </a:r>
          </a:p>
        </p:txBody>
      </p:sp>
      <p:pic>
        <p:nvPicPr>
          <p:cNvPr id="89" name="Picture 7"/>
          <p:cNvPicPr>
            <a:picLocks noChangeAspect="1" noChangeArrowheads="1"/>
          </p:cNvPicPr>
          <p:nvPr/>
        </p:nvPicPr>
        <p:blipFill>
          <a:blip r:embed="rId5"/>
          <a:srcRect/>
          <a:stretch>
            <a:fillRect/>
          </a:stretch>
        </p:blipFill>
        <p:spPr bwMode="auto">
          <a:xfrm>
            <a:off x="616318" y="3967898"/>
            <a:ext cx="1323453" cy="794291"/>
          </a:xfrm>
          <a:prstGeom prst="rect">
            <a:avLst/>
          </a:prstGeom>
          <a:noFill/>
          <a:ln w="9525">
            <a:noFill/>
            <a:miter lim="800000"/>
            <a:headEnd/>
            <a:tailEnd/>
          </a:ln>
          <a:effectLst/>
        </p:spPr>
      </p:pic>
      <p:sp>
        <p:nvSpPr>
          <p:cNvPr id="173" name="Rectangle 172"/>
          <p:cNvSpPr/>
          <p:nvPr/>
        </p:nvSpPr>
        <p:spPr>
          <a:xfrm>
            <a:off x="959883" y="4169559"/>
            <a:ext cx="627953" cy="338671"/>
          </a:xfrm>
          <a:prstGeom prst="rect">
            <a:avLst/>
          </a:prstGeom>
        </p:spPr>
        <p:txBody>
          <a:bodyPr wrap="none">
            <a:spAutoFit/>
          </a:bodyPr>
          <a:lstStyle/>
          <a:p>
            <a:r>
              <a:rPr lang="en-US" dirty="0" smtClean="0">
                <a:solidFill>
                  <a:srgbClr val="000000"/>
                </a:solidFill>
              </a:rPr>
              <a:t>RRC</a:t>
            </a:r>
            <a:endParaRPr lang="en-US" dirty="0"/>
          </a:p>
        </p:txBody>
      </p:sp>
      <p:sp>
        <p:nvSpPr>
          <p:cNvPr id="144" name="TextBox 143"/>
          <p:cNvSpPr txBox="1"/>
          <p:nvPr/>
        </p:nvSpPr>
        <p:spPr>
          <a:xfrm>
            <a:off x="5615979" y="3806782"/>
            <a:ext cx="791551" cy="372940"/>
          </a:xfrm>
          <a:prstGeom prst="rect">
            <a:avLst/>
          </a:prstGeom>
          <a:solidFill>
            <a:srgbClr val="FFFFFF">
              <a:alpha val="80000"/>
            </a:srgbClr>
          </a:solidFill>
        </p:spPr>
        <p:txBody>
          <a:bodyPr wrap="square" lIns="81639" tIns="40819" rIns="81639" bIns="57150" rtlCol="0">
            <a:spAutoFit/>
          </a:bodyPr>
          <a:lstStyle/>
          <a:p>
            <a:pPr algn="ctr"/>
            <a:r>
              <a:rPr lang="en-US" sz="1000" dirty="0"/>
              <a:t>Deployment Status</a:t>
            </a:r>
          </a:p>
        </p:txBody>
      </p:sp>
      <p:sp>
        <p:nvSpPr>
          <p:cNvPr id="25" name="TextBox 61"/>
          <p:cNvSpPr txBox="1">
            <a:spLocks noChangeArrowheads="1"/>
          </p:cNvSpPr>
          <p:nvPr/>
        </p:nvSpPr>
        <p:spPr bwMode="auto">
          <a:xfrm>
            <a:off x="414338" y="1593887"/>
            <a:ext cx="1077268" cy="854080"/>
          </a:xfrm>
          <a:prstGeom prst="rect">
            <a:avLst/>
          </a:prstGeom>
          <a:solidFill>
            <a:srgbClr val="FFFFFF">
              <a:alpha val="80000"/>
            </a:srgbClr>
          </a:solidFill>
          <a:extLst/>
        </p:spPr>
        <p:txBody>
          <a:bodyPr wrap="square" lIns="57150" tIns="57150" rIns="57150" bIns="57150" rtlCol="0">
            <a:spAutoFit/>
          </a:bodyPr>
          <a:lstStyle>
            <a:defPPr>
              <a:defRPr lang="en-US"/>
            </a:defPPr>
            <a:lvl1pPr algn="ctr">
              <a:defRPr sz="1600"/>
            </a:lvl1pPr>
          </a:lstStyle>
          <a:p>
            <a:r>
              <a:rPr lang="en-US" dirty="0"/>
              <a:t>Projects/Work Requests</a:t>
            </a:r>
          </a:p>
        </p:txBody>
      </p:sp>
      <p:grpSp>
        <p:nvGrpSpPr>
          <p:cNvPr id="2" name="Group 1"/>
          <p:cNvGrpSpPr/>
          <p:nvPr/>
        </p:nvGrpSpPr>
        <p:grpSpPr>
          <a:xfrm>
            <a:off x="2391063" y="3332473"/>
            <a:ext cx="1620664" cy="913283"/>
            <a:chOff x="15812788" y="2202952"/>
            <a:chExt cx="3429000" cy="3471864"/>
          </a:xfrm>
        </p:grpSpPr>
        <p:pic>
          <p:nvPicPr>
            <p:cNvPr id="65" name="Picture 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023925" y="2217241"/>
              <a:ext cx="1695451" cy="1427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6"/>
            <p:cNvSpPr txBox="1">
              <a:spLocks noChangeArrowheads="1"/>
            </p:cNvSpPr>
            <p:nvPr/>
          </p:nvSpPr>
          <p:spPr bwMode="auto">
            <a:xfrm>
              <a:off x="16377939" y="2202952"/>
              <a:ext cx="1341437" cy="911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100" dirty="0"/>
            </a:p>
          </p:txBody>
        </p:sp>
        <p:pic>
          <p:nvPicPr>
            <p:cNvPr id="67" name="Picture 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5812788" y="3376114"/>
              <a:ext cx="3429000" cy="2298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7" name="Right Arrow 76"/>
          <p:cNvSpPr/>
          <p:nvPr/>
        </p:nvSpPr>
        <p:spPr>
          <a:xfrm>
            <a:off x="2242648" y="3910285"/>
            <a:ext cx="3574680" cy="987154"/>
          </a:xfrm>
          <a:prstGeom prst="rightArrow">
            <a:avLst/>
          </a:prstGeom>
          <a:solidFill>
            <a:srgbClr val="00B0DA"/>
          </a:solidFill>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lIns="57150" tIns="28575" rIns="57150" bIns="28575" anchor="ctr"/>
          <a:lstStyle/>
          <a:p>
            <a:pPr algn="ctr">
              <a:defRPr/>
            </a:pPr>
            <a:r>
              <a:rPr lang="en-US" sz="1050" b="1" dirty="0">
                <a:solidFill>
                  <a:schemeClr val="tx1"/>
                </a:solidFill>
              </a:rPr>
              <a:t>Apply Lean Principles to Optimize Delivery</a:t>
            </a:r>
          </a:p>
          <a:p>
            <a:pPr algn="ctr">
              <a:defRPr/>
            </a:pPr>
            <a:r>
              <a:rPr lang="en-US" sz="1050" b="1" dirty="0" smtClean="0">
                <a:solidFill>
                  <a:schemeClr val="tx1"/>
                </a:solidFill>
              </a:rPr>
              <a:t>Utilizing Integrated Work Flow &amp; Technologies</a:t>
            </a:r>
            <a:endParaRPr lang="en-US" sz="1050" b="1" dirty="0">
              <a:solidFill>
                <a:schemeClr val="tx1"/>
              </a:solidFill>
            </a:endParaRPr>
          </a:p>
        </p:txBody>
      </p:sp>
      <p:sp>
        <p:nvSpPr>
          <p:cNvPr id="3" name="Title 2"/>
          <p:cNvSpPr>
            <a:spLocks noGrp="1"/>
          </p:cNvSpPr>
          <p:nvPr>
            <p:ph type="title"/>
          </p:nvPr>
        </p:nvSpPr>
        <p:spPr/>
        <p:txBody>
          <a:bodyPr/>
          <a:lstStyle/>
          <a:p>
            <a:r>
              <a:rPr lang="en-US" dirty="0"/>
              <a:t>Where We Are Going: Continuous Delivery </a:t>
            </a:r>
            <a:r>
              <a:rPr lang="en-US" dirty="0" smtClean="0"/>
              <a:t>Model</a:t>
            </a:r>
            <a:endParaRPr lang="en-US" dirty="0"/>
          </a:p>
        </p:txBody>
      </p:sp>
    </p:spTree>
    <p:extLst>
      <p:ext uri="{BB962C8B-B14F-4D97-AF65-F5344CB8AC3E}">
        <p14:creationId xmlns:p14="http://schemas.microsoft.com/office/powerpoint/2010/main" val="277268842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Rectangle 249"/>
          <p:cNvSpPr/>
          <p:nvPr/>
        </p:nvSpPr>
        <p:spPr>
          <a:xfrm>
            <a:off x="329184" y="4846320"/>
            <a:ext cx="4572000" cy="207470"/>
          </a:xfrm>
          <a:prstGeom prst="rect">
            <a:avLst/>
          </a:prstGeom>
        </p:spPr>
        <p:txBody>
          <a:bodyPr lIns="81639" tIns="40819" rIns="81639" bIns="40819">
            <a:spAutoFit/>
          </a:bodyPr>
          <a:lstStyle/>
          <a:p>
            <a:pPr defTabSz="408194"/>
            <a:r>
              <a:rPr lang="en-US" sz="800" dirty="0">
                <a:solidFill>
                  <a:prstClr val="black">
                    <a:lumMod val="50000"/>
                    <a:lumOff val="50000"/>
                  </a:prstClr>
                </a:solidFill>
                <a:latin typeface="Calibri"/>
                <a:ea typeface="ＭＳ Ｐゴシック" pitchFamily="34" charset="-128"/>
                <a:cs typeface="+mn-cs"/>
              </a:rPr>
              <a:t>©2014. Nationwide Mutual Insurance Company and Affiliated Companies</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100" y="852398"/>
            <a:ext cx="7394264" cy="4181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6" name="Rectangle 695"/>
          <p:cNvSpPr/>
          <p:nvPr/>
        </p:nvSpPr>
        <p:spPr>
          <a:xfrm>
            <a:off x="7213258" y="4929768"/>
            <a:ext cx="1073493" cy="2074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57150" tIns="28575" rIns="57150" bIns="28575" rtlCol="0" anchor="ctr"/>
          <a:lstStyle/>
          <a:p>
            <a:pPr algn="ctr"/>
            <a:endParaRPr lang="en-US" dirty="0"/>
          </a:p>
        </p:txBody>
      </p:sp>
      <p:sp>
        <p:nvSpPr>
          <p:cNvPr id="2" name="Title 1"/>
          <p:cNvSpPr>
            <a:spLocks noGrp="1"/>
          </p:cNvSpPr>
          <p:nvPr>
            <p:ph type="title"/>
          </p:nvPr>
        </p:nvSpPr>
        <p:spPr/>
        <p:txBody>
          <a:bodyPr/>
          <a:lstStyle/>
          <a:p>
            <a:r>
              <a:rPr lang="en-US" dirty="0"/>
              <a:t>Results / </a:t>
            </a:r>
            <a:r>
              <a:rPr lang="en-US" dirty="0" smtClean="0"/>
              <a:t>Impacts</a:t>
            </a:r>
            <a:endParaRPr lang="en-US" dirty="0"/>
          </a:p>
        </p:txBody>
      </p:sp>
    </p:spTree>
    <p:extLst>
      <p:ext uri="{BB962C8B-B14F-4D97-AF65-F5344CB8AC3E}">
        <p14:creationId xmlns:p14="http://schemas.microsoft.com/office/powerpoint/2010/main" val="140341435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4"/>
          <p:cNvSpPr>
            <a:spLocks noChangeArrowheads="1"/>
          </p:cNvSpPr>
          <p:nvPr/>
        </p:nvSpPr>
        <p:spPr bwMode="auto">
          <a:xfrm>
            <a:off x="3952875" y="1184922"/>
            <a:ext cx="4857750" cy="3317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wrap="square" lIns="0" tIns="0" rIns="0" bIns="41784">
            <a:spAutoFit/>
          </a:bodyPr>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5pPr>
            <a:lvl6pPr marL="2514600" indent="-228600" defTabSz="457200" eaLnBrk="0" fontAlgn="base" hangingPunct="0">
              <a:lnSpc>
                <a:spcPct val="9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6pPr>
            <a:lvl7pPr marL="2971800" indent="-228600" defTabSz="457200" eaLnBrk="0" fontAlgn="base" hangingPunct="0">
              <a:lnSpc>
                <a:spcPct val="9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7pPr>
            <a:lvl8pPr marL="3429000" indent="-228600" defTabSz="457200" eaLnBrk="0" fontAlgn="base" hangingPunct="0">
              <a:lnSpc>
                <a:spcPct val="9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8pPr>
            <a:lvl9pPr marL="3886200" indent="-228600" defTabSz="457200" eaLnBrk="0" fontAlgn="base" hangingPunct="0">
              <a:lnSpc>
                <a:spcPct val="9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9pPr>
          </a:lstStyle>
          <a:p>
            <a:pPr marL="173038" indent="-173038" eaLnBrk="1" hangingPunct="1">
              <a:spcBef>
                <a:spcPts val="456"/>
              </a:spcBef>
              <a:buClr>
                <a:srgbClr val="00B0DA"/>
              </a:buClr>
              <a:buSzPct val="100000"/>
              <a:buFont typeface="Arial" pitchFamily="34" charset="0"/>
              <a:buChar char="•"/>
            </a:pPr>
            <a:r>
              <a:rPr lang="en-US" altLang="en-US" sz="1600" i="1" dirty="0" smtClean="0">
                <a:solidFill>
                  <a:srgbClr val="000000"/>
                </a:solidFill>
                <a:cs typeface="Arial" pitchFamily="34" charset="0"/>
              </a:rPr>
              <a:t>Creating </a:t>
            </a:r>
            <a:r>
              <a:rPr lang="en-US" altLang="en-US" sz="1600" i="1" dirty="0">
                <a:solidFill>
                  <a:srgbClr val="000000"/>
                </a:solidFill>
                <a:cs typeface="Arial" pitchFamily="34" charset="0"/>
              </a:rPr>
              <a:t>an Agile Business Planning Culture</a:t>
            </a:r>
          </a:p>
          <a:p>
            <a:pPr marL="173038" indent="-173038" eaLnBrk="1" hangingPunct="1">
              <a:spcBef>
                <a:spcPts val="456"/>
              </a:spcBef>
              <a:buClr>
                <a:srgbClr val="00B0DA"/>
              </a:buClr>
              <a:buSzPct val="100000"/>
              <a:buFont typeface="Arial" pitchFamily="34" charset="0"/>
              <a:buChar char="•"/>
            </a:pPr>
            <a:r>
              <a:rPr lang="en-US" altLang="en-US" sz="1600" i="1" dirty="0">
                <a:solidFill>
                  <a:srgbClr val="000000"/>
                </a:solidFill>
                <a:cs typeface="Arial" pitchFamily="34" charset="0"/>
              </a:rPr>
              <a:t>Providing Product Ownership for Shared Applications </a:t>
            </a:r>
          </a:p>
          <a:p>
            <a:pPr marL="173038" indent="-173038" eaLnBrk="1" hangingPunct="1">
              <a:spcBef>
                <a:spcPts val="456"/>
              </a:spcBef>
              <a:buClr>
                <a:srgbClr val="00B0DA"/>
              </a:buClr>
              <a:buSzPct val="100000"/>
              <a:buFont typeface="Arial" pitchFamily="34" charset="0"/>
              <a:buChar char="•"/>
            </a:pPr>
            <a:r>
              <a:rPr lang="en-US" altLang="en-US" sz="1600" i="1" dirty="0">
                <a:solidFill>
                  <a:srgbClr val="000000"/>
                </a:solidFill>
                <a:cs typeface="Arial" pitchFamily="34" charset="0"/>
              </a:rPr>
              <a:t>Overcoming Fear Associated with disruption of comfortable Silos</a:t>
            </a:r>
          </a:p>
          <a:p>
            <a:pPr marL="173038" indent="-173038" eaLnBrk="1" hangingPunct="1">
              <a:spcBef>
                <a:spcPts val="456"/>
              </a:spcBef>
              <a:buClr>
                <a:srgbClr val="00B0DA"/>
              </a:buClr>
              <a:buSzPct val="100000"/>
              <a:buFont typeface="Arial" pitchFamily="34" charset="0"/>
              <a:buChar char="•"/>
            </a:pPr>
            <a:r>
              <a:rPr lang="en-US" altLang="en-US" sz="1600" i="1" dirty="0">
                <a:solidFill>
                  <a:srgbClr val="000000"/>
                </a:solidFill>
                <a:cs typeface="Arial" pitchFamily="34" charset="0"/>
              </a:rPr>
              <a:t>Determining what role (if any) ITIL plays in a true DevOps Culture</a:t>
            </a:r>
          </a:p>
          <a:p>
            <a:pPr marL="173038" indent="-173038" eaLnBrk="1" hangingPunct="1">
              <a:spcBef>
                <a:spcPts val="456"/>
              </a:spcBef>
              <a:buClr>
                <a:srgbClr val="00B0DA"/>
              </a:buClr>
              <a:buSzPct val="100000"/>
              <a:buFont typeface="Arial" pitchFamily="34" charset="0"/>
              <a:buChar char="•"/>
            </a:pPr>
            <a:r>
              <a:rPr lang="en-US" altLang="en-US" sz="1600" i="1" dirty="0">
                <a:solidFill>
                  <a:srgbClr val="000000"/>
                </a:solidFill>
                <a:cs typeface="Arial" pitchFamily="34" charset="0"/>
              </a:rPr>
              <a:t>Techniques to move Executives from a “Fixed Mindset” to an “Adaptive Mindset” </a:t>
            </a:r>
          </a:p>
          <a:p>
            <a:pPr marL="173038" indent="-173038" eaLnBrk="1" hangingPunct="1">
              <a:spcBef>
                <a:spcPts val="456"/>
              </a:spcBef>
              <a:buClr>
                <a:srgbClr val="00B0DA"/>
              </a:buClr>
              <a:buSzPct val="100000"/>
              <a:buFont typeface="Arial" pitchFamily="34" charset="0"/>
              <a:buChar char="•"/>
            </a:pPr>
            <a:r>
              <a:rPr lang="en-US" altLang="en-US" sz="1600" i="1" dirty="0">
                <a:solidFill>
                  <a:srgbClr val="000000"/>
                </a:solidFill>
                <a:cs typeface="Arial" pitchFamily="34" charset="0"/>
              </a:rPr>
              <a:t>New generation of Metrics which places focus on sustainable and continuous release capabilities instead of simply Project Delivery</a:t>
            </a:r>
            <a:endParaRPr lang="en-US" altLang="en-US" sz="1600" dirty="0">
              <a:solidFill>
                <a:srgbClr val="000000"/>
              </a:solidFill>
              <a:ea typeface="MS PGothic" pitchFamily="34" charset="-128"/>
              <a:cs typeface="Arial" pitchFamily="34" charset="0"/>
            </a:endParaRPr>
          </a:p>
        </p:txBody>
      </p:sp>
      <p:pic>
        <p:nvPicPr>
          <p:cNvPr id="2" name="Picture 1"/>
          <p:cNvPicPr>
            <a:picLocks noChangeAspect="1"/>
          </p:cNvPicPr>
          <p:nvPr/>
        </p:nvPicPr>
        <p:blipFill>
          <a:blip r:embed="rId3"/>
          <a:stretch>
            <a:fillRect/>
          </a:stretch>
        </p:blipFill>
        <p:spPr>
          <a:xfrm>
            <a:off x="414338" y="1193800"/>
            <a:ext cx="2797478" cy="3225800"/>
          </a:xfrm>
          <a:prstGeom prst="rect">
            <a:avLst/>
          </a:prstGeom>
        </p:spPr>
      </p:pic>
      <p:sp>
        <p:nvSpPr>
          <p:cNvPr id="5" name="Rectangle 4"/>
          <p:cNvSpPr/>
          <p:nvPr/>
        </p:nvSpPr>
        <p:spPr>
          <a:xfrm>
            <a:off x="7213258" y="4929768"/>
            <a:ext cx="1073493" cy="2074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57150" tIns="28575" rIns="57150" bIns="28575" rtlCol="0" anchor="ctr"/>
          <a:lstStyle/>
          <a:p>
            <a:pPr algn="ctr"/>
            <a:endParaRPr lang="en-US" dirty="0"/>
          </a:p>
        </p:txBody>
      </p:sp>
      <p:sp>
        <p:nvSpPr>
          <p:cNvPr id="3" name="Title 2"/>
          <p:cNvSpPr>
            <a:spLocks noGrp="1"/>
          </p:cNvSpPr>
          <p:nvPr>
            <p:ph type="title"/>
          </p:nvPr>
        </p:nvSpPr>
        <p:spPr/>
        <p:txBody>
          <a:bodyPr/>
          <a:lstStyle/>
          <a:p>
            <a:r>
              <a:rPr lang="en-US" dirty="0"/>
              <a:t>We Could Use Help With </a:t>
            </a:r>
          </a:p>
        </p:txBody>
      </p:sp>
    </p:spTree>
    <p:extLst>
      <p:ext uri="{BB962C8B-B14F-4D97-AF65-F5344CB8AC3E}">
        <p14:creationId xmlns:p14="http://schemas.microsoft.com/office/powerpoint/2010/main" val="99695402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Users\IBM_ADMIN\Desktop\IBM GRAPHICS\Events\Interconnect\Presentations\0913 Mike Rhodin - Carolyn\support\intro-chart-4-white-bg.png"/>
          <p:cNvPicPr>
            <a:picLocks noChangeAspect="1" noChangeArrowheads="1"/>
          </p:cNvPicPr>
          <p:nvPr/>
        </p:nvPicPr>
        <p:blipFill>
          <a:blip r:embed="rId3">
            <a:extLst>
              <a:ext uri="{28A0092B-C50C-407E-A947-70E740481C1C}">
                <a14:useLocalDpi xmlns:a14="http://schemas.microsoft.com/office/drawing/2010/main" val="0"/>
              </a:ext>
            </a:extLst>
          </a:blip>
          <a:srcRect l="8852" t="30005" r="5121" b="7346"/>
          <a:stretch>
            <a:fillRect/>
          </a:stretch>
        </p:blipFill>
        <p:spPr bwMode="auto">
          <a:xfrm>
            <a:off x="304801" y="1156097"/>
            <a:ext cx="8670925" cy="3347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Oval 31"/>
          <p:cNvSpPr>
            <a:spLocks noChangeAspect="1" noChangeArrowheads="1"/>
          </p:cNvSpPr>
          <p:nvPr/>
        </p:nvSpPr>
        <p:spPr bwMode="auto">
          <a:xfrm>
            <a:off x="4038600" y="2752725"/>
            <a:ext cx="1138238" cy="857250"/>
          </a:xfrm>
          <a:prstGeom prst="ellipse">
            <a:avLst/>
          </a:prstGeom>
          <a:solidFill>
            <a:schemeClr val="accent2">
              <a:alpha val="67058"/>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lIns="81639" tIns="40819" rIns="81639" bIns="40819" anchor="ctr"/>
          <a:lstStyle/>
          <a:p>
            <a:pPr>
              <a:spcBef>
                <a:spcPts val="456"/>
              </a:spcBef>
            </a:pPr>
            <a:endParaRPr lang="en-US">
              <a:latin typeface="+mn-lt"/>
            </a:endParaRPr>
          </a:p>
        </p:txBody>
      </p:sp>
      <p:sp>
        <p:nvSpPr>
          <p:cNvPr id="13318" name="Rounded Rectangle 44"/>
          <p:cNvSpPr>
            <a:spLocks noChangeArrowheads="1"/>
          </p:cNvSpPr>
          <p:nvPr/>
        </p:nvSpPr>
        <p:spPr bwMode="auto">
          <a:xfrm rot="10800000">
            <a:off x="5925345" y="3544571"/>
            <a:ext cx="3081337" cy="438911"/>
          </a:xfrm>
          <a:prstGeom prst="roundRect">
            <a:avLst>
              <a:gd name="adj" fmla="val 11903"/>
            </a:avLst>
          </a:prstGeom>
          <a:solidFill>
            <a:srgbClr val="8CC640"/>
          </a:soli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latin typeface="+mn-lt"/>
              <a:cs typeface="+mn-cs"/>
            </a:endParaRPr>
          </a:p>
        </p:txBody>
      </p:sp>
      <p:grpSp>
        <p:nvGrpSpPr>
          <p:cNvPr id="13319" name="Group 36"/>
          <p:cNvGrpSpPr>
            <a:grpSpLocks/>
          </p:cNvGrpSpPr>
          <p:nvPr/>
        </p:nvGrpSpPr>
        <p:grpSpPr bwMode="auto">
          <a:xfrm>
            <a:off x="6035675" y="1743869"/>
            <a:ext cx="2617788" cy="1366838"/>
            <a:chOff x="5602987" y="2015334"/>
            <a:chExt cx="2321781" cy="1211205"/>
          </a:xfrm>
        </p:grpSpPr>
        <p:grpSp>
          <p:nvGrpSpPr>
            <p:cNvPr id="13346" name="Group 30"/>
            <p:cNvGrpSpPr>
              <a:grpSpLocks/>
            </p:cNvGrpSpPr>
            <p:nvPr/>
          </p:nvGrpSpPr>
          <p:grpSpPr bwMode="auto">
            <a:xfrm>
              <a:off x="6310627" y="2389232"/>
              <a:ext cx="993940" cy="683188"/>
              <a:chOff x="4594225" y="1965325"/>
              <a:chExt cx="2046288" cy="1406525"/>
            </a:xfrm>
          </p:grpSpPr>
          <p:grpSp>
            <p:nvGrpSpPr>
              <p:cNvPr id="13349" name="Group 73"/>
              <p:cNvGrpSpPr>
                <a:grpSpLocks/>
              </p:cNvGrpSpPr>
              <p:nvPr/>
            </p:nvGrpSpPr>
            <p:grpSpPr bwMode="auto">
              <a:xfrm>
                <a:off x="4937125" y="1965325"/>
                <a:ext cx="1703388" cy="1406525"/>
                <a:chOff x="4032526" y="2127140"/>
                <a:chExt cx="1703147" cy="1406635"/>
              </a:xfrm>
            </p:grpSpPr>
            <p:pic>
              <p:nvPicPr>
                <p:cNvPr id="13353" name="Picture 6" descr="C:\Documents and Settings\Administrator\Desktop\IBM_GRAPHICS\Presentations\1211 Storage Hypervisor\support\Unified Recovery\widgets\lapto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2526" y="2127140"/>
                  <a:ext cx="1703147" cy="1406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54" name="Picture 14"/>
                <p:cNvPicPr>
                  <a:picLocks noChangeAspect="1" noChangeArrowheads="1"/>
                </p:cNvPicPr>
                <p:nvPr/>
              </p:nvPicPr>
              <p:blipFill>
                <a:blip r:embed="rId5">
                  <a:extLst>
                    <a:ext uri="{28A0092B-C50C-407E-A947-70E740481C1C}">
                      <a14:useLocalDpi xmlns:a14="http://schemas.microsoft.com/office/drawing/2010/main" val="0"/>
                    </a:ext>
                  </a:extLst>
                </a:blip>
                <a:srcRect l="44427" t="15825" r="3911" b="33792"/>
                <a:stretch>
                  <a:fillRect/>
                </a:stretch>
              </p:blipFill>
              <p:spPr bwMode="auto">
                <a:xfrm>
                  <a:off x="4242021" y="2186609"/>
                  <a:ext cx="1272209" cy="78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pic>
          </p:grpSp>
          <p:grpSp>
            <p:nvGrpSpPr>
              <p:cNvPr id="13350" name="Group 74"/>
              <p:cNvGrpSpPr>
                <a:grpSpLocks/>
              </p:cNvGrpSpPr>
              <p:nvPr/>
            </p:nvGrpSpPr>
            <p:grpSpPr bwMode="auto">
              <a:xfrm>
                <a:off x="4594225" y="2376488"/>
                <a:ext cx="539750" cy="868362"/>
                <a:chOff x="3689609" y="2538759"/>
                <a:chExt cx="539492" cy="867412"/>
              </a:xfrm>
            </p:grpSpPr>
            <p:pic>
              <p:nvPicPr>
                <p:cNvPr id="13351" name="Picture 3" descr="C:\Documents and Settings\Administrator\My Documents\cell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736281">
                  <a:off x="3689609" y="2538759"/>
                  <a:ext cx="539492" cy="86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52" name="Picture 14"/>
                <p:cNvPicPr>
                  <a:picLocks noChangeAspect="1" noChangeArrowheads="1"/>
                </p:cNvPicPr>
                <p:nvPr/>
              </p:nvPicPr>
              <p:blipFill>
                <a:blip r:embed="rId7">
                  <a:extLst>
                    <a:ext uri="{28A0092B-C50C-407E-A947-70E740481C1C}">
                      <a14:useLocalDpi xmlns:a14="http://schemas.microsoft.com/office/drawing/2010/main" val="0"/>
                    </a:ext>
                  </a:extLst>
                </a:blip>
                <a:srcRect l="24849" t="14091" r="53679" b="41405"/>
                <a:stretch>
                  <a:fillRect/>
                </a:stretch>
              </p:blipFill>
              <p:spPr bwMode="auto">
                <a:xfrm rot="-712650">
                  <a:off x="3752743" y="2640911"/>
                  <a:ext cx="425070" cy="605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pic>
          </p:grpSp>
        </p:grpSp>
        <p:pic>
          <p:nvPicPr>
            <p:cNvPr id="13347" name="Picture 7" descr="C:\Users\IBM_ADMIN\Desktop\IBM GRAPHICS\Presentations\0112 Pulse VCA Leblanc - Cameron\support\breakout\people.png"/>
            <p:cNvPicPr>
              <a:picLocks noChangeAspect="1" noChangeArrowheads="1"/>
            </p:cNvPicPr>
            <p:nvPr/>
          </p:nvPicPr>
          <p:blipFill>
            <a:blip r:embed="rId8">
              <a:extLst>
                <a:ext uri="{28A0092B-C50C-407E-A947-70E740481C1C}">
                  <a14:useLocalDpi xmlns:a14="http://schemas.microsoft.com/office/drawing/2010/main" val="0"/>
                </a:ext>
              </a:extLst>
            </a:blip>
            <a:srcRect l="32980" t="38625" r="54897" b="40282"/>
            <a:stretch>
              <a:fillRect/>
            </a:stretch>
          </p:blipFill>
          <p:spPr bwMode="auto">
            <a:xfrm>
              <a:off x="5602987" y="2015334"/>
              <a:ext cx="811033" cy="1090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48" name="Picture 7" descr="C:\Users\IBM_ADMIN\Desktop\IBM GRAPHICS\Presentations\0112 Pulse VCA Leblanc - Cameron\support\breakout\people.png"/>
            <p:cNvPicPr>
              <a:picLocks noChangeAspect="1" noChangeArrowheads="1"/>
            </p:cNvPicPr>
            <p:nvPr/>
          </p:nvPicPr>
          <p:blipFill>
            <a:blip r:embed="rId9">
              <a:extLst>
                <a:ext uri="{28A0092B-C50C-407E-A947-70E740481C1C}">
                  <a14:useLocalDpi xmlns:a14="http://schemas.microsoft.com/office/drawing/2010/main" val="0"/>
                </a:ext>
              </a:extLst>
            </a:blip>
            <a:srcRect l="51311" t="38625" r="37552" b="40282"/>
            <a:stretch>
              <a:fillRect/>
            </a:stretch>
          </p:blipFill>
          <p:spPr bwMode="auto">
            <a:xfrm>
              <a:off x="7177344" y="2132596"/>
              <a:ext cx="747424" cy="109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320" name="Group 48"/>
          <p:cNvGrpSpPr>
            <a:grpSpLocks/>
          </p:cNvGrpSpPr>
          <p:nvPr/>
        </p:nvGrpSpPr>
        <p:grpSpPr bwMode="auto">
          <a:xfrm>
            <a:off x="720727" y="1787923"/>
            <a:ext cx="3090863" cy="1231106"/>
            <a:chOff x="1342903" y="2087591"/>
            <a:chExt cx="2414838" cy="963074"/>
          </a:xfrm>
        </p:grpSpPr>
        <p:grpSp>
          <p:nvGrpSpPr>
            <p:cNvPr id="13338" name="Group 71"/>
            <p:cNvGrpSpPr>
              <a:grpSpLocks/>
            </p:cNvGrpSpPr>
            <p:nvPr/>
          </p:nvGrpSpPr>
          <p:grpSpPr bwMode="auto">
            <a:xfrm>
              <a:off x="1554042" y="2087591"/>
              <a:ext cx="2203699" cy="751144"/>
              <a:chOff x="1609448" y="2018582"/>
              <a:chExt cx="2462674" cy="839418"/>
            </a:xfrm>
          </p:grpSpPr>
          <p:pic>
            <p:nvPicPr>
              <p:cNvPr id="13344" name="Picture 11" descr="C:\Users\IBM_ADMIN\Desktop\IBM GRAPHICS\Events\Interconnect\Presentations\0913 Mike Rhodin - Carolyn\support\buildings.png"/>
              <p:cNvPicPr>
                <a:picLocks noChangeAspect="1" noChangeArrowheads="1"/>
              </p:cNvPicPr>
              <p:nvPr/>
            </p:nvPicPr>
            <p:blipFill>
              <a:blip r:embed="rId10">
                <a:extLst>
                  <a:ext uri="{28A0092B-C50C-407E-A947-70E740481C1C}">
                    <a14:useLocalDpi xmlns:a14="http://schemas.microsoft.com/office/drawing/2010/main" val="0"/>
                  </a:ext>
                </a:extLst>
              </a:blip>
              <a:srcRect l="26730" t="38182" r="9053" b="38214"/>
              <a:stretch>
                <a:fillRect/>
              </a:stretch>
            </p:blipFill>
            <p:spPr bwMode="auto">
              <a:xfrm>
                <a:off x="1609448" y="2118918"/>
                <a:ext cx="1976427" cy="739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45" name="Picture 4" descr="C:\Users\IBM_ADMIN\Desktop\IBM GRAPHICS\Presentations\1112 Orchestration - Matt Rodkey\support\flow.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31296" y="2018582"/>
                <a:ext cx="1340826" cy="601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339" name="Group 72"/>
            <p:cNvGrpSpPr>
              <a:grpSpLocks/>
            </p:cNvGrpSpPr>
            <p:nvPr/>
          </p:nvGrpSpPr>
          <p:grpSpPr bwMode="auto">
            <a:xfrm>
              <a:off x="1342901" y="2561108"/>
              <a:ext cx="1279528" cy="489563"/>
              <a:chOff x="1351721" y="2531440"/>
              <a:chExt cx="1311966" cy="501973"/>
            </a:xfrm>
          </p:grpSpPr>
          <p:pic>
            <p:nvPicPr>
              <p:cNvPr id="13340" name="Picture 9" descr="C:\Users\IBM_ADMIN\Desktop\IBM GRAPHICS\Presentations\1211 Storage Hypervisor\support\widgets\data-center.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94854" y="2672798"/>
                <a:ext cx="768833" cy="296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341" name="Group 70"/>
              <p:cNvGrpSpPr>
                <a:grpSpLocks/>
              </p:cNvGrpSpPr>
              <p:nvPr/>
            </p:nvGrpSpPr>
            <p:grpSpPr bwMode="auto">
              <a:xfrm>
                <a:off x="1351721" y="2531440"/>
                <a:ext cx="675859" cy="501973"/>
                <a:chOff x="1272304" y="2472456"/>
                <a:chExt cx="755278" cy="560958"/>
              </a:xfrm>
            </p:grpSpPr>
            <p:pic>
              <p:nvPicPr>
                <p:cNvPr id="13342" name="Picture 8" descr="C:\Users\IBM_ADMIN\Desktop\IBM GRAPHICS\Presentations\1211 Storage Hypervisor\support\widgets\server.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20837" y="2515187"/>
                  <a:ext cx="406745" cy="485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43" name="Picture 8" descr="C:\Users\IBM_ADMIN\Desktop\IBM GRAPHICS\Presentations\1211 Storage Hypervisor\support\widgets\server.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72304" y="2472456"/>
                  <a:ext cx="470355" cy="560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sp>
        <p:nvSpPr>
          <p:cNvPr id="13321" name="Text Box 7"/>
          <p:cNvSpPr txBox="1">
            <a:spLocks noChangeArrowheads="1"/>
          </p:cNvSpPr>
          <p:nvPr/>
        </p:nvSpPr>
        <p:spPr bwMode="auto">
          <a:xfrm>
            <a:off x="6505333" y="3140631"/>
            <a:ext cx="1921361" cy="392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80241" tIns="41726" rIns="80241" bIns="41726">
            <a:spAutoFit/>
          </a:bodyPr>
          <a:lstStyle>
            <a:lvl1pPr marL="4763" eaLnBrk="0" hangingPunct="0">
              <a:tabLst>
                <a:tab pos="166688" algn="l"/>
                <a:tab pos="623888" algn="l"/>
                <a:tab pos="1081088" algn="l"/>
                <a:tab pos="1538288" algn="l"/>
                <a:tab pos="1995488" algn="l"/>
                <a:tab pos="2452688" algn="l"/>
                <a:tab pos="2909888" algn="l"/>
                <a:tab pos="3367088" algn="l"/>
                <a:tab pos="3824288" algn="l"/>
                <a:tab pos="4281488" algn="l"/>
                <a:tab pos="4738688" algn="l"/>
                <a:tab pos="5195888" algn="l"/>
                <a:tab pos="5653088" algn="l"/>
                <a:tab pos="6110288" algn="l"/>
                <a:tab pos="6567488" algn="l"/>
                <a:tab pos="7024688" algn="l"/>
                <a:tab pos="7481888" algn="l"/>
                <a:tab pos="7939088" algn="l"/>
                <a:tab pos="8396288" algn="l"/>
                <a:tab pos="8853488" algn="l"/>
                <a:tab pos="9310688" algn="l"/>
              </a:tabLst>
              <a:defRPr>
                <a:solidFill>
                  <a:srgbClr val="000000"/>
                </a:solidFill>
                <a:latin typeface="Arial" charset="0"/>
                <a:ea typeface="MS Gothic" charset="0"/>
                <a:cs typeface="MS Gothic" charset="0"/>
              </a:defRPr>
            </a:lvl1pPr>
            <a:lvl2pPr eaLnBrk="0" hangingPunct="0">
              <a:tabLst>
                <a:tab pos="166688" algn="l"/>
                <a:tab pos="623888" algn="l"/>
                <a:tab pos="1081088" algn="l"/>
                <a:tab pos="1538288" algn="l"/>
                <a:tab pos="1995488" algn="l"/>
                <a:tab pos="2452688" algn="l"/>
                <a:tab pos="2909888" algn="l"/>
                <a:tab pos="3367088" algn="l"/>
                <a:tab pos="3824288" algn="l"/>
                <a:tab pos="4281488" algn="l"/>
                <a:tab pos="4738688" algn="l"/>
                <a:tab pos="5195888" algn="l"/>
                <a:tab pos="5653088" algn="l"/>
                <a:tab pos="6110288" algn="l"/>
                <a:tab pos="6567488" algn="l"/>
                <a:tab pos="7024688" algn="l"/>
                <a:tab pos="7481888" algn="l"/>
                <a:tab pos="7939088" algn="l"/>
                <a:tab pos="8396288" algn="l"/>
                <a:tab pos="8853488" algn="l"/>
                <a:tab pos="9310688" algn="l"/>
              </a:tabLst>
              <a:defRPr>
                <a:solidFill>
                  <a:srgbClr val="000000"/>
                </a:solidFill>
                <a:latin typeface="Arial" charset="0"/>
                <a:ea typeface="MS Gothic" charset="0"/>
                <a:cs typeface="MS Gothic" charset="0"/>
              </a:defRPr>
            </a:lvl2pPr>
            <a:lvl3pPr eaLnBrk="0" hangingPunct="0">
              <a:tabLst>
                <a:tab pos="166688" algn="l"/>
                <a:tab pos="623888" algn="l"/>
                <a:tab pos="1081088" algn="l"/>
                <a:tab pos="1538288" algn="l"/>
                <a:tab pos="1995488" algn="l"/>
                <a:tab pos="2452688" algn="l"/>
                <a:tab pos="2909888" algn="l"/>
                <a:tab pos="3367088" algn="l"/>
                <a:tab pos="3824288" algn="l"/>
                <a:tab pos="4281488" algn="l"/>
                <a:tab pos="4738688" algn="l"/>
                <a:tab pos="5195888" algn="l"/>
                <a:tab pos="5653088" algn="l"/>
                <a:tab pos="6110288" algn="l"/>
                <a:tab pos="6567488" algn="l"/>
                <a:tab pos="7024688" algn="l"/>
                <a:tab pos="7481888" algn="l"/>
                <a:tab pos="7939088" algn="l"/>
                <a:tab pos="8396288" algn="l"/>
                <a:tab pos="8853488" algn="l"/>
                <a:tab pos="9310688" algn="l"/>
              </a:tabLst>
              <a:defRPr>
                <a:solidFill>
                  <a:srgbClr val="000000"/>
                </a:solidFill>
                <a:latin typeface="Arial" charset="0"/>
                <a:ea typeface="MS Gothic" charset="0"/>
                <a:cs typeface="MS Gothic" charset="0"/>
              </a:defRPr>
            </a:lvl3pPr>
            <a:lvl4pPr eaLnBrk="0" hangingPunct="0">
              <a:tabLst>
                <a:tab pos="166688" algn="l"/>
                <a:tab pos="623888" algn="l"/>
                <a:tab pos="1081088" algn="l"/>
                <a:tab pos="1538288" algn="l"/>
                <a:tab pos="1995488" algn="l"/>
                <a:tab pos="2452688" algn="l"/>
                <a:tab pos="2909888" algn="l"/>
                <a:tab pos="3367088" algn="l"/>
                <a:tab pos="3824288" algn="l"/>
                <a:tab pos="4281488" algn="l"/>
                <a:tab pos="4738688" algn="l"/>
                <a:tab pos="5195888" algn="l"/>
                <a:tab pos="5653088" algn="l"/>
                <a:tab pos="6110288" algn="l"/>
                <a:tab pos="6567488" algn="l"/>
                <a:tab pos="7024688" algn="l"/>
                <a:tab pos="7481888" algn="l"/>
                <a:tab pos="7939088" algn="l"/>
                <a:tab pos="8396288" algn="l"/>
                <a:tab pos="8853488" algn="l"/>
                <a:tab pos="9310688" algn="l"/>
              </a:tabLst>
              <a:defRPr>
                <a:solidFill>
                  <a:srgbClr val="000000"/>
                </a:solidFill>
                <a:latin typeface="Arial" charset="0"/>
                <a:ea typeface="MS Gothic" charset="0"/>
                <a:cs typeface="MS Gothic" charset="0"/>
              </a:defRPr>
            </a:lvl4pPr>
            <a:lvl5pPr eaLnBrk="0" hangingPunct="0">
              <a:tabLst>
                <a:tab pos="166688" algn="l"/>
                <a:tab pos="623888" algn="l"/>
                <a:tab pos="1081088" algn="l"/>
                <a:tab pos="1538288" algn="l"/>
                <a:tab pos="1995488" algn="l"/>
                <a:tab pos="2452688" algn="l"/>
                <a:tab pos="2909888" algn="l"/>
                <a:tab pos="3367088" algn="l"/>
                <a:tab pos="3824288" algn="l"/>
                <a:tab pos="4281488" algn="l"/>
                <a:tab pos="4738688" algn="l"/>
                <a:tab pos="5195888" algn="l"/>
                <a:tab pos="5653088" algn="l"/>
                <a:tab pos="6110288" algn="l"/>
                <a:tab pos="6567488" algn="l"/>
                <a:tab pos="7024688" algn="l"/>
                <a:tab pos="7481888" algn="l"/>
                <a:tab pos="7939088" algn="l"/>
                <a:tab pos="8396288" algn="l"/>
                <a:tab pos="8853488" algn="l"/>
                <a:tab pos="9310688" algn="l"/>
              </a:tabLst>
              <a:defRPr>
                <a:solidFill>
                  <a:srgbClr val="000000"/>
                </a:solidFill>
                <a:latin typeface="Arial" charset="0"/>
                <a:ea typeface="MS Gothic" charset="0"/>
                <a:cs typeface="MS Gothic" charset="0"/>
              </a:defRPr>
            </a:lvl5pPr>
            <a:lvl6pPr marL="2514600" indent="-228600" eaLnBrk="0" fontAlgn="base" hangingPunct="0">
              <a:spcBef>
                <a:spcPct val="0"/>
              </a:spcBef>
              <a:spcAft>
                <a:spcPct val="0"/>
              </a:spcAft>
              <a:tabLst>
                <a:tab pos="166688" algn="l"/>
                <a:tab pos="623888" algn="l"/>
                <a:tab pos="1081088" algn="l"/>
                <a:tab pos="1538288" algn="l"/>
                <a:tab pos="1995488" algn="l"/>
                <a:tab pos="2452688" algn="l"/>
                <a:tab pos="2909888" algn="l"/>
                <a:tab pos="3367088" algn="l"/>
                <a:tab pos="3824288" algn="l"/>
                <a:tab pos="4281488" algn="l"/>
                <a:tab pos="4738688" algn="l"/>
                <a:tab pos="5195888" algn="l"/>
                <a:tab pos="5653088" algn="l"/>
                <a:tab pos="6110288" algn="l"/>
                <a:tab pos="6567488" algn="l"/>
                <a:tab pos="7024688" algn="l"/>
                <a:tab pos="7481888" algn="l"/>
                <a:tab pos="7939088" algn="l"/>
                <a:tab pos="8396288" algn="l"/>
                <a:tab pos="8853488" algn="l"/>
                <a:tab pos="9310688" algn="l"/>
              </a:tabLst>
              <a:defRPr>
                <a:solidFill>
                  <a:srgbClr val="000000"/>
                </a:solidFill>
                <a:latin typeface="Arial" charset="0"/>
                <a:ea typeface="MS Gothic" charset="0"/>
                <a:cs typeface="MS Gothic" charset="0"/>
              </a:defRPr>
            </a:lvl6pPr>
            <a:lvl7pPr marL="2971800" indent="-228600" eaLnBrk="0" fontAlgn="base" hangingPunct="0">
              <a:spcBef>
                <a:spcPct val="0"/>
              </a:spcBef>
              <a:spcAft>
                <a:spcPct val="0"/>
              </a:spcAft>
              <a:tabLst>
                <a:tab pos="166688" algn="l"/>
                <a:tab pos="623888" algn="l"/>
                <a:tab pos="1081088" algn="l"/>
                <a:tab pos="1538288" algn="l"/>
                <a:tab pos="1995488" algn="l"/>
                <a:tab pos="2452688" algn="l"/>
                <a:tab pos="2909888" algn="l"/>
                <a:tab pos="3367088" algn="l"/>
                <a:tab pos="3824288" algn="l"/>
                <a:tab pos="4281488" algn="l"/>
                <a:tab pos="4738688" algn="l"/>
                <a:tab pos="5195888" algn="l"/>
                <a:tab pos="5653088" algn="l"/>
                <a:tab pos="6110288" algn="l"/>
                <a:tab pos="6567488" algn="l"/>
                <a:tab pos="7024688" algn="l"/>
                <a:tab pos="7481888" algn="l"/>
                <a:tab pos="7939088" algn="l"/>
                <a:tab pos="8396288" algn="l"/>
                <a:tab pos="8853488" algn="l"/>
                <a:tab pos="9310688" algn="l"/>
              </a:tabLst>
              <a:defRPr>
                <a:solidFill>
                  <a:srgbClr val="000000"/>
                </a:solidFill>
                <a:latin typeface="Arial" charset="0"/>
                <a:ea typeface="MS Gothic" charset="0"/>
                <a:cs typeface="MS Gothic" charset="0"/>
              </a:defRPr>
            </a:lvl7pPr>
            <a:lvl8pPr marL="3429000" indent="-228600" eaLnBrk="0" fontAlgn="base" hangingPunct="0">
              <a:spcBef>
                <a:spcPct val="0"/>
              </a:spcBef>
              <a:spcAft>
                <a:spcPct val="0"/>
              </a:spcAft>
              <a:tabLst>
                <a:tab pos="166688" algn="l"/>
                <a:tab pos="623888" algn="l"/>
                <a:tab pos="1081088" algn="l"/>
                <a:tab pos="1538288" algn="l"/>
                <a:tab pos="1995488" algn="l"/>
                <a:tab pos="2452688" algn="l"/>
                <a:tab pos="2909888" algn="l"/>
                <a:tab pos="3367088" algn="l"/>
                <a:tab pos="3824288" algn="l"/>
                <a:tab pos="4281488" algn="l"/>
                <a:tab pos="4738688" algn="l"/>
                <a:tab pos="5195888" algn="l"/>
                <a:tab pos="5653088" algn="l"/>
                <a:tab pos="6110288" algn="l"/>
                <a:tab pos="6567488" algn="l"/>
                <a:tab pos="7024688" algn="l"/>
                <a:tab pos="7481888" algn="l"/>
                <a:tab pos="7939088" algn="l"/>
                <a:tab pos="8396288" algn="l"/>
                <a:tab pos="8853488" algn="l"/>
                <a:tab pos="9310688" algn="l"/>
              </a:tabLst>
              <a:defRPr>
                <a:solidFill>
                  <a:srgbClr val="000000"/>
                </a:solidFill>
                <a:latin typeface="Arial" charset="0"/>
                <a:ea typeface="MS Gothic" charset="0"/>
                <a:cs typeface="MS Gothic" charset="0"/>
              </a:defRPr>
            </a:lvl8pPr>
            <a:lvl9pPr marL="3886200" indent="-228600" eaLnBrk="0" fontAlgn="base" hangingPunct="0">
              <a:spcBef>
                <a:spcPct val="0"/>
              </a:spcBef>
              <a:spcAft>
                <a:spcPct val="0"/>
              </a:spcAft>
              <a:tabLst>
                <a:tab pos="166688" algn="l"/>
                <a:tab pos="623888" algn="l"/>
                <a:tab pos="1081088" algn="l"/>
                <a:tab pos="1538288" algn="l"/>
                <a:tab pos="1995488" algn="l"/>
                <a:tab pos="2452688" algn="l"/>
                <a:tab pos="2909888" algn="l"/>
                <a:tab pos="3367088" algn="l"/>
                <a:tab pos="3824288" algn="l"/>
                <a:tab pos="4281488" algn="l"/>
                <a:tab pos="4738688" algn="l"/>
                <a:tab pos="5195888" algn="l"/>
                <a:tab pos="5653088" algn="l"/>
                <a:tab pos="6110288" algn="l"/>
                <a:tab pos="6567488" algn="l"/>
                <a:tab pos="7024688" algn="l"/>
                <a:tab pos="7481888" algn="l"/>
                <a:tab pos="7939088" algn="l"/>
                <a:tab pos="8396288" algn="l"/>
                <a:tab pos="8853488" algn="l"/>
                <a:tab pos="9310688" algn="l"/>
              </a:tabLst>
              <a:defRPr>
                <a:solidFill>
                  <a:srgbClr val="000000"/>
                </a:solidFill>
                <a:latin typeface="Arial" charset="0"/>
                <a:ea typeface="MS Gothic" charset="0"/>
                <a:cs typeface="MS Gothic" charset="0"/>
              </a:defRPr>
            </a:lvl9pPr>
          </a:lstStyle>
          <a:p>
            <a:pPr algn="ctr" eaLnBrk="1" hangingPunct="1">
              <a:spcBef>
                <a:spcPts val="456"/>
              </a:spcBef>
              <a:buClr>
                <a:srgbClr val="FF3300"/>
              </a:buClr>
              <a:buSzPct val="100000"/>
            </a:pPr>
            <a:r>
              <a:rPr lang="en-US" sz="2000" b="1" dirty="0">
                <a:solidFill>
                  <a:srgbClr val="8FC844"/>
                </a:solidFill>
                <a:latin typeface="+mn-lt"/>
              </a:rPr>
              <a:t>Innovate</a:t>
            </a:r>
          </a:p>
        </p:txBody>
      </p:sp>
      <p:sp>
        <p:nvSpPr>
          <p:cNvPr id="13322" name="Text Box 7"/>
          <p:cNvSpPr txBox="1">
            <a:spLocks noChangeArrowheads="1"/>
          </p:cNvSpPr>
          <p:nvPr/>
        </p:nvSpPr>
        <p:spPr bwMode="auto">
          <a:xfrm>
            <a:off x="1160833" y="3140631"/>
            <a:ext cx="1821873" cy="392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80241" tIns="41726" rIns="80241" bIns="41726">
            <a:spAutoFit/>
          </a:bodyPr>
          <a:lstStyle>
            <a:lvl1pPr marL="4763" eaLnBrk="0" hangingPunct="0">
              <a:tabLst>
                <a:tab pos="166688" algn="l"/>
                <a:tab pos="623888" algn="l"/>
                <a:tab pos="1081088" algn="l"/>
                <a:tab pos="1538288" algn="l"/>
                <a:tab pos="1995488" algn="l"/>
                <a:tab pos="2452688" algn="l"/>
                <a:tab pos="2909888" algn="l"/>
                <a:tab pos="3367088" algn="l"/>
                <a:tab pos="3824288" algn="l"/>
                <a:tab pos="4281488" algn="l"/>
                <a:tab pos="4738688" algn="l"/>
                <a:tab pos="5195888" algn="l"/>
                <a:tab pos="5653088" algn="l"/>
                <a:tab pos="6110288" algn="l"/>
                <a:tab pos="6567488" algn="l"/>
                <a:tab pos="7024688" algn="l"/>
                <a:tab pos="7481888" algn="l"/>
                <a:tab pos="7939088" algn="l"/>
                <a:tab pos="8396288" algn="l"/>
                <a:tab pos="8853488" algn="l"/>
                <a:tab pos="9310688" algn="l"/>
              </a:tabLst>
              <a:defRPr>
                <a:solidFill>
                  <a:srgbClr val="000000"/>
                </a:solidFill>
                <a:latin typeface="Arial" charset="0"/>
                <a:ea typeface="MS Gothic" charset="0"/>
                <a:cs typeface="MS Gothic" charset="0"/>
              </a:defRPr>
            </a:lvl1pPr>
            <a:lvl2pPr eaLnBrk="0" hangingPunct="0">
              <a:tabLst>
                <a:tab pos="166688" algn="l"/>
                <a:tab pos="623888" algn="l"/>
                <a:tab pos="1081088" algn="l"/>
                <a:tab pos="1538288" algn="l"/>
                <a:tab pos="1995488" algn="l"/>
                <a:tab pos="2452688" algn="l"/>
                <a:tab pos="2909888" algn="l"/>
                <a:tab pos="3367088" algn="l"/>
                <a:tab pos="3824288" algn="l"/>
                <a:tab pos="4281488" algn="l"/>
                <a:tab pos="4738688" algn="l"/>
                <a:tab pos="5195888" algn="l"/>
                <a:tab pos="5653088" algn="l"/>
                <a:tab pos="6110288" algn="l"/>
                <a:tab pos="6567488" algn="l"/>
                <a:tab pos="7024688" algn="l"/>
                <a:tab pos="7481888" algn="l"/>
                <a:tab pos="7939088" algn="l"/>
                <a:tab pos="8396288" algn="l"/>
                <a:tab pos="8853488" algn="l"/>
                <a:tab pos="9310688" algn="l"/>
              </a:tabLst>
              <a:defRPr>
                <a:solidFill>
                  <a:srgbClr val="000000"/>
                </a:solidFill>
                <a:latin typeface="Arial" charset="0"/>
                <a:ea typeface="MS Gothic" charset="0"/>
                <a:cs typeface="MS Gothic" charset="0"/>
              </a:defRPr>
            </a:lvl2pPr>
            <a:lvl3pPr eaLnBrk="0" hangingPunct="0">
              <a:tabLst>
                <a:tab pos="166688" algn="l"/>
                <a:tab pos="623888" algn="l"/>
                <a:tab pos="1081088" algn="l"/>
                <a:tab pos="1538288" algn="l"/>
                <a:tab pos="1995488" algn="l"/>
                <a:tab pos="2452688" algn="l"/>
                <a:tab pos="2909888" algn="l"/>
                <a:tab pos="3367088" algn="l"/>
                <a:tab pos="3824288" algn="l"/>
                <a:tab pos="4281488" algn="l"/>
                <a:tab pos="4738688" algn="l"/>
                <a:tab pos="5195888" algn="l"/>
                <a:tab pos="5653088" algn="l"/>
                <a:tab pos="6110288" algn="l"/>
                <a:tab pos="6567488" algn="l"/>
                <a:tab pos="7024688" algn="l"/>
                <a:tab pos="7481888" algn="l"/>
                <a:tab pos="7939088" algn="l"/>
                <a:tab pos="8396288" algn="l"/>
                <a:tab pos="8853488" algn="l"/>
                <a:tab pos="9310688" algn="l"/>
              </a:tabLst>
              <a:defRPr>
                <a:solidFill>
                  <a:srgbClr val="000000"/>
                </a:solidFill>
                <a:latin typeface="Arial" charset="0"/>
                <a:ea typeface="MS Gothic" charset="0"/>
                <a:cs typeface="MS Gothic" charset="0"/>
              </a:defRPr>
            </a:lvl3pPr>
            <a:lvl4pPr eaLnBrk="0" hangingPunct="0">
              <a:tabLst>
                <a:tab pos="166688" algn="l"/>
                <a:tab pos="623888" algn="l"/>
                <a:tab pos="1081088" algn="l"/>
                <a:tab pos="1538288" algn="l"/>
                <a:tab pos="1995488" algn="l"/>
                <a:tab pos="2452688" algn="l"/>
                <a:tab pos="2909888" algn="l"/>
                <a:tab pos="3367088" algn="l"/>
                <a:tab pos="3824288" algn="l"/>
                <a:tab pos="4281488" algn="l"/>
                <a:tab pos="4738688" algn="l"/>
                <a:tab pos="5195888" algn="l"/>
                <a:tab pos="5653088" algn="l"/>
                <a:tab pos="6110288" algn="l"/>
                <a:tab pos="6567488" algn="l"/>
                <a:tab pos="7024688" algn="l"/>
                <a:tab pos="7481888" algn="l"/>
                <a:tab pos="7939088" algn="l"/>
                <a:tab pos="8396288" algn="l"/>
                <a:tab pos="8853488" algn="l"/>
                <a:tab pos="9310688" algn="l"/>
              </a:tabLst>
              <a:defRPr>
                <a:solidFill>
                  <a:srgbClr val="000000"/>
                </a:solidFill>
                <a:latin typeface="Arial" charset="0"/>
                <a:ea typeface="MS Gothic" charset="0"/>
                <a:cs typeface="MS Gothic" charset="0"/>
              </a:defRPr>
            </a:lvl4pPr>
            <a:lvl5pPr eaLnBrk="0" hangingPunct="0">
              <a:tabLst>
                <a:tab pos="166688" algn="l"/>
                <a:tab pos="623888" algn="l"/>
                <a:tab pos="1081088" algn="l"/>
                <a:tab pos="1538288" algn="l"/>
                <a:tab pos="1995488" algn="l"/>
                <a:tab pos="2452688" algn="l"/>
                <a:tab pos="2909888" algn="l"/>
                <a:tab pos="3367088" algn="l"/>
                <a:tab pos="3824288" algn="l"/>
                <a:tab pos="4281488" algn="l"/>
                <a:tab pos="4738688" algn="l"/>
                <a:tab pos="5195888" algn="l"/>
                <a:tab pos="5653088" algn="l"/>
                <a:tab pos="6110288" algn="l"/>
                <a:tab pos="6567488" algn="l"/>
                <a:tab pos="7024688" algn="l"/>
                <a:tab pos="7481888" algn="l"/>
                <a:tab pos="7939088" algn="l"/>
                <a:tab pos="8396288" algn="l"/>
                <a:tab pos="8853488" algn="l"/>
                <a:tab pos="9310688" algn="l"/>
              </a:tabLst>
              <a:defRPr>
                <a:solidFill>
                  <a:srgbClr val="000000"/>
                </a:solidFill>
                <a:latin typeface="Arial" charset="0"/>
                <a:ea typeface="MS Gothic" charset="0"/>
                <a:cs typeface="MS Gothic" charset="0"/>
              </a:defRPr>
            </a:lvl5pPr>
            <a:lvl6pPr marL="2514600" indent="-228600" eaLnBrk="0" fontAlgn="base" hangingPunct="0">
              <a:spcBef>
                <a:spcPct val="0"/>
              </a:spcBef>
              <a:spcAft>
                <a:spcPct val="0"/>
              </a:spcAft>
              <a:tabLst>
                <a:tab pos="166688" algn="l"/>
                <a:tab pos="623888" algn="l"/>
                <a:tab pos="1081088" algn="l"/>
                <a:tab pos="1538288" algn="l"/>
                <a:tab pos="1995488" algn="l"/>
                <a:tab pos="2452688" algn="l"/>
                <a:tab pos="2909888" algn="l"/>
                <a:tab pos="3367088" algn="l"/>
                <a:tab pos="3824288" algn="l"/>
                <a:tab pos="4281488" algn="l"/>
                <a:tab pos="4738688" algn="l"/>
                <a:tab pos="5195888" algn="l"/>
                <a:tab pos="5653088" algn="l"/>
                <a:tab pos="6110288" algn="l"/>
                <a:tab pos="6567488" algn="l"/>
                <a:tab pos="7024688" algn="l"/>
                <a:tab pos="7481888" algn="l"/>
                <a:tab pos="7939088" algn="l"/>
                <a:tab pos="8396288" algn="l"/>
                <a:tab pos="8853488" algn="l"/>
                <a:tab pos="9310688" algn="l"/>
              </a:tabLst>
              <a:defRPr>
                <a:solidFill>
                  <a:srgbClr val="000000"/>
                </a:solidFill>
                <a:latin typeface="Arial" charset="0"/>
                <a:ea typeface="MS Gothic" charset="0"/>
                <a:cs typeface="MS Gothic" charset="0"/>
              </a:defRPr>
            </a:lvl6pPr>
            <a:lvl7pPr marL="2971800" indent="-228600" eaLnBrk="0" fontAlgn="base" hangingPunct="0">
              <a:spcBef>
                <a:spcPct val="0"/>
              </a:spcBef>
              <a:spcAft>
                <a:spcPct val="0"/>
              </a:spcAft>
              <a:tabLst>
                <a:tab pos="166688" algn="l"/>
                <a:tab pos="623888" algn="l"/>
                <a:tab pos="1081088" algn="l"/>
                <a:tab pos="1538288" algn="l"/>
                <a:tab pos="1995488" algn="l"/>
                <a:tab pos="2452688" algn="l"/>
                <a:tab pos="2909888" algn="l"/>
                <a:tab pos="3367088" algn="l"/>
                <a:tab pos="3824288" algn="l"/>
                <a:tab pos="4281488" algn="l"/>
                <a:tab pos="4738688" algn="l"/>
                <a:tab pos="5195888" algn="l"/>
                <a:tab pos="5653088" algn="l"/>
                <a:tab pos="6110288" algn="l"/>
                <a:tab pos="6567488" algn="l"/>
                <a:tab pos="7024688" algn="l"/>
                <a:tab pos="7481888" algn="l"/>
                <a:tab pos="7939088" algn="l"/>
                <a:tab pos="8396288" algn="l"/>
                <a:tab pos="8853488" algn="l"/>
                <a:tab pos="9310688" algn="l"/>
              </a:tabLst>
              <a:defRPr>
                <a:solidFill>
                  <a:srgbClr val="000000"/>
                </a:solidFill>
                <a:latin typeface="Arial" charset="0"/>
                <a:ea typeface="MS Gothic" charset="0"/>
                <a:cs typeface="MS Gothic" charset="0"/>
              </a:defRPr>
            </a:lvl7pPr>
            <a:lvl8pPr marL="3429000" indent="-228600" eaLnBrk="0" fontAlgn="base" hangingPunct="0">
              <a:spcBef>
                <a:spcPct val="0"/>
              </a:spcBef>
              <a:spcAft>
                <a:spcPct val="0"/>
              </a:spcAft>
              <a:tabLst>
                <a:tab pos="166688" algn="l"/>
                <a:tab pos="623888" algn="l"/>
                <a:tab pos="1081088" algn="l"/>
                <a:tab pos="1538288" algn="l"/>
                <a:tab pos="1995488" algn="l"/>
                <a:tab pos="2452688" algn="l"/>
                <a:tab pos="2909888" algn="l"/>
                <a:tab pos="3367088" algn="l"/>
                <a:tab pos="3824288" algn="l"/>
                <a:tab pos="4281488" algn="l"/>
                <a:tab pos="4738688" algn="l"/>
                <a:tab pos="5195888" algn="l"/>
                <a:tab pos="5653088" algn="l"/>
                <a:tab pos="6110288" algn="l"/>
                <a:tab pos="6567488" algn="l"/>
                <a:tab pos="7024688" algn="l"/>
                <a:tab pos="7481888" algn="l"/>
                <a:tab pos="7939088" algn="l"/>
                <a:tab pos="8396288" algn="l"/>
                <a:tab pos="8853488" algn="l"/>
                <a:tab pos="9310688" algn="l"/>
              </a:tabLst>
              <a:defRPr>
                <a:solidFill>
                  <a:srgbClr val="000000"/>
                </a:solidFill>
                <a:latin typeface="Arial" charset="0"/>
                <a:ea typeface="MS Gothic" charset="0"/>
                <a:cs typeface="MS Gothic" charset="0"/>
              </a:defRPr>
            </a:lvl8pPr>
            <a:lvl9pPr marL="3886200" indent="-228600" eaLnBrk="0" fontAlgn="base" hangingPunct="0">
              <a:spcBef>
                <a:spcPct val="0"/>
              </a:spcBef>
              <a:spcAft>
                <a:spcPct val="0"/>
              </a:spcAft>
              <a:tabLst>
                <a:tab pos="166688" algn="l"/>
                <a:tab pos="623888" algn="l"/>
                <a:tab pos="1081088" algn="l"/>
                <a:tab pos="1538288" algn="l"/>
                <a:tab pos="1995488" algn="l"/>
                <a:tab pos="2452688" algn="l"/>
                <a:tab pos="2909888" algn="l"/>
                <a:tab pos="3367088" algn="l"/>
                <a:tab pos="3824288" algn="l"/>
                <a:tab pos="4281488" algn="l"/>
                <a:tab pos="4738688" algn="l"/>
                <a:tab pos="5195888" algn="l"/>
                <a:tab pos="5653088" algn="l"/>
                <a:tab pos="6110288" algn="l"/>
                <a:tab pos="6567488" algn="l"/>
                <a:tab pos="7024688" algn="l"/>
                <a:tab pos="7481888" algn="l"/>
                <a:tab pos="7939088" algn="l"/>
                <a:tab pos="8396288" algn="l"/>
                <a:tab pos="8853488" algn="l"/>
                <a:tab pos="9310688" algn="l"/>
              </a:tabLst>
              <a:defRPr>
                <a:solidFill>
                  <a:srgbClr val="000000"/>
                </a:solidFill>
                <a:latin typeface="Arial" charset="0"/>
                <a:ea typeface="MS Gothic" charset="0"/>
                <a:cs typeface="MS Gothic" charset="0"/>
              </a:defRPr>
            </a:lvl9pPr>
          </a:lstStyle>
          <a:p>
            <a:pPr algn="ctr" eaLnBrk="1" hangingPunct="1">
              <a:spcBef>
                <a:spcPts val="456"/>
              </a:spcBef>
              <a:buClr>
                <a:srgbClr val="FF3300"/>
              </a:buClr>
              <a:buSzPct val="100000"/>
            </a:pPr>
            <a:r>
              <a:rPr lang="en-US" sz="2000" b="1" dirty="0">
                <a:solidFill>
                  <a:schemeClr val="accent1"/>
                </a:solidFill>
              </a:rPr>
              <a:t>Optimize</a:t>
            </a:r>
            <a:endParaRPr lang="en-US" sz="900" dirty="0"/>
          </a:p>
        </p:txBody>
      </p:sp>
      <p:sp>
        <p:nvSpPr>
          <p:cNvPr id="13325" name="Text Box 38"/>
          <p:cNvSpPr txBox="1">
            <a:spLocks noChangeArrowheads="1"/>
          </p:cNvSpPr>
          <p:nvPr/>
        </p:nvSpPr>
        <p:spPr bwMode="auto">
          <a:xfrm>
            <a:off x="5526788" y="1222376"/>
            <a:ext cx="3283838" cy="654387"/>
          </a:xfrm>
          <a:prstGeom prst="rect">
            <a:avLst/>
          </a:prstGeom>
          <a:noFill/>
          <a:ln>
            <a:noFill/>
          </a:ln>
          <a:effectLst>
            <a:prstShdw prst="shdw17" dist="17961" dir="2700000">
              <a:srgbClr val="485297">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1639" tIns="40819" rIns="81639" bIns="40819">
            <a:spAutoFit/>
          </a:bodyPr>
          <a:lstStyle/>
          <a:p>
            <a:pPr algn="r">
              <a:spcBef>
                <a:spcPts val="456"/>
              </a:spcBef>
            </a:pPr>
            <a:r>
              <a:rPr lang="en-US" sz="2000" b="1" dirty="0">
                <a:latin typeface="+mn-lt"/>
              </a:rPr>
              <a:t>Systems </a:t>
            </a:r>
            <a:r>
              <a:rPr lang="en-US" sz="2000" b="1" dirty="0" smtClean="0">
                <a:latin typeface="+mn-lt"/>
              </a:rPr>
              <a:t>of Engagement</a:t>
            </a:r>
            <a:endParaRPr lang="en-US" sz="2000" b="1" dirty="0">
              <a:latin typeface="+mn-lt"/>
            </a:endParaRPr>
          </a:p>
          <a:p>
            <a:pPr algn="r">
              <a:spcBef>
                <a:spcPts val="456"/>
              </a:spcBef>
            </a:pPr>
            <a:r>
              <a:rPr lang="en-US" sz="1300" b="1" dirty="0">
                <a:latin typeface="+mn-lt"/>
              </a:rPr>
              <a:t>(</a:t>
            </a:r>
            <a:r>
              <a:rPr lang="en-US" sz="1300" b="1" dirty="0" err="1">
                <a:latin typeface="+mn-lt"/>
              </a:rPr>
              <a:t>SoE</a:t>
            </a:r>
            <a:r>
              <a:rPr lang="en-US" sz="1300" b="1" dirty="0">
                <a:latin typeface="+mn-lt"/>
              </a:rPr>
              <a:t>)</a:t>
            </a:r>
          </a:p>
        </p:txBody>
      </p:sp>
      <p:sp>
        <p:nvSpPr>
          <p:cNvPr id="13326" name="Text Box 7"/>
          <p:cNvSpPr txBox="1">
            <a:spLocks noChangeArrowheads="1"/>
          </p:cNvSpPr>
          <p:nvPr/>
        </p:nvSpPr>
        <p:spPr bwMode="auto">
          <a:xfrm>
            <a:off x="5851526" y="3611285"/>
            <a:ext cx="3228975" cy="30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241" tIns="41726" rIns="80241" bIns="41726">
            <a:spAutoFit/>
          </a:bodyPr>
          <a:lstStyle>
            <a:lvl1pPr eaLnBrk="0" hangingPunct="0">
              <a:tabLst>
                <a:tab pos="623888" algn="l"/>
                <a:tab pos="1081088" algn="l"/>
                <a:tab pos="1538288" algn="l"/>
                <a:tab pos="1995488" algn="l"/>
                <a:tab pos="2452688" algn="l"/>
                <a:tab pos="2909888" algn="l"/>
                <a:tab pos="3367088" algn="l"/>
                <a:tab pos="3824288" algn="l"/>
                <a:tab pos="4281488" algn="l"/>
                <a:tab pos="4738688" algn="l"/>
                <a:tab pos="5195888" algn="l"/>
                <a:tab pos="5653088" algn="l"/>
                <a:tab pos="6110288" algn="l"/>
                <a:tab pos="6567488" algn="l"/>
                <a:tab pos="7024688" algn="l"/>
                <a:tab pos="7481888" algn="l"/>
                <a:tab pos="7939088" algn="l"/>
                <a:tab pos="8396288" algn="l"/>
                <a:tab pos="8853488" algn="l"/>
                <a:tab pos="9310688" algn="l"/>
              </a:tabLst>
              <a:defRPr>
                <a:solidFill>
                  <a:srgbClr val="000000"/>
                </a:solidFill>
                <a:latin typeface="Arial" charset="0"/>
                <a:ea typeface="MS Gothic" charset="0"/>
                <a:cs typeface="MS Gothic" charset="0"/>
              </a:defRPr>
            </a:lvl1pPr>
            <a:lvl2pPr marL="293688" indent="-179388" eaLnBrk="0" hangingPunct="0">
              <a:tabLst>
                <a:tab pos="623888" algn="l"/>
                <a:tab pos="1081088" algn="l"/>
                <a:tab pos="1538288" algn="l"/>
                <a:tab pos="1995488" algn="l"/>
                <a:tab pos="2452688" algn="l"/>
                <a:tab pos="2909888" algn="l"/>
                <a:tab pos="3367088" algn="l"/>
                <a:tab pos="3824288" algn="l"/>
                <a:tab pos="4281488" algn="l"/>
                <a:tab pos="4738688" algn="l"/>
                <a:tab pos="5195888" algn="l"/>
                <a:tab pos="5653088" algn="l"/>
                <a:tab pos="6110288" algn="l"/>
                <a:tab pos="6567488" algn="l"/>
                <a:tab pos="7024688" algn="l"/>
                <a:tab pos="7481888" algn="l"/>
                <a:tab pos="7939088" algn="l"/>
                <a:tab pos="8396288" algn="l"/>
                <a:tab pos="8853488" algn="l"/>
                <a:tab pos="9310688" algn="l"/>
              </a:tabLst>
              <a:defRPr>
                <a:solidFill>
                  <a:srgbClr val="000000"/>
                </a:solidFill>
                <a:latin typeface="Arial" charset="0"/>
                <a:ea typeface="MS Gothic" charset="0"/>
                <a:cs typeface="MS Gothic" charset="0"/>
              </a:defRPr>
            </a:lvl2pPr>
            <a:lvl3pPr eaLnBrk="0" hangingPunct="0">
              <a:tabLst>
                <a:tab pos="623888" algn="l"/>
                <a:tab pos="1081088" algn="l"/>
                <a:tab pos="1538288" algn="l"/>
                <a:tab pos="1995488" algn="l"/>
                <a:tab pos="2452688" algn="l"/>
                <a:tab pos="2909888" algn="l"/>
                <a:tab pos="3367088" algn="l"/>
                <a:tab pos="3824288" algn="l"/>
                <a:tab pos="4281488" algn="l"/>
                <a:tab pos="4738688" algn="l"/>
                <a:tab pos="5195888" algn="l"/>
                <a:tab pos="5653088" algn="l"/>
                <a:tab pos="6110288" algn="l"/>
                <a:tab pos="6567488" algn="l"/>
                <a:tab pos="7024688" algn="l"/>
                <a:tab pos="7481888" algn="l"/>
                <a:tab pos="7939088" algn="l"/>
                <a:tab pos="8396288" algn="l"/>
                <a:tab pos="8853488" algn="l"/>
                <a:tab pos="9310688" algn="l"/>
              </a:tabLst>
              <a:defRPr>
                <a:solidFill>
                  <a:srgbClr val="000000"/>
                </a:solidFill>
                <a:latin typeface="Arial" charset="0"/>
                <a:ea typeface="MS Gothic" charset="0"/>
                <a:cs typeface="MS Gothic" charset="0"/>
              </a:defRPr>
            </a:lvl3pPr>
            <a:lvl4pPr eaLnBrk="0" hangingPunct="0">
              <a:tabLst>
                <a:tab pos="623888" algn="l"/>
                <a:tab pos="1081088" algn="l"/>
                <a:tab pos="1538288" algn="l"/>
                <a:tab pos="1995488" algn="l"/>
                <a:tab pos="2452688" algn="l"/>
                <a:tab pos="2909888" algn="l"/>
                <a:tab pos="3367088" algn="l"/>
                <a:tab pos="3824288" algn="l"/>
                <a:tab pos="4281488" algn="l"/>
                <a:tab pos="4738688" algn="l"/>
                <a:tab pos="5195888" algn="l"/>
                <a:tab pos="5653088" algn="l"/>
                <a:tab pos="6110288" algn="l"/>
                <a:tab pos="6567488" algn="l"/>
                <a:tab pos="7024688" algn="l"/>
                <a:tab pos="7481888" algn="l"/>
                <a:tab pos="7939088" algn="l"/>
                <a:tab pos="8396288" algn="l"/>
                <a:tab pos="8853488" algn="l"/>
                <a:tab pos="9310688" algn="l"/>
              </a:tabLst>
              <a:defRPr>
                <a:solidFill>
                  <a:srgbClr val="000000"/>
                </a:solidFill>
                <a:latin typeface="Arial" charset="0"/>
                <a:ea typeface="MS Gothic" charset="0"/>
                <a:cs typeface="MS Gothic" charset="0"/>
              </a:defRPr>
            </a:lvl4pPr>
            <a:lvl5pPr eaLnBrk="0" hangingPunct="0">
              <a:tabLst>
                <a:tab pos="623888" algn="l"/>
                <a:tab pos="1081088" algn="l"/>
                <a:tab pos="1538288" algn="l"/>
                <a:tab pos="1995488" algn="l"/>
                <a:tab pos="2452688" algn="l"/>
                <a:tab pos="2909888" algn="l"/>
                <a:tab pos="3367088" algn="l"/>
                <a:tab pos="3824288" algn="l"/>
                <a:tab pos="4281488" algn="l"/>
                <a:tab pos="4738688" algn="l"/>
                <a:tab pos="5195888" algn="l"/>
                <a:tab pos="5653088" algn="l"/>
                <a:tab pos="6110288" algn="l"/>
                <a:tab pos="6567488" algn="l"/>
                <a:tab pos="7024688" algn="l"/>
                <a:tab pos="7481888" algn="l"/>
                <a:tab pos="7939088" algn="l"/>
                <a:tab pos="8396288" algn="l"/>
                <a:tab pos="8853488" algn="l"/>
                <a:tab pos="9310688" algn="l"/>
              </a:tabLst>
              <a:defRPr>
                <a:solidFill>
                  <a:srgbClr val="000000"/>
                </a:solidFill>
                <a:latin typeface="Arial" charset="0"/>
                <a:ea typeface="MS Gothic" charset="0"/>
                <a:cs typeface="MS Gothic" charset="0"/>
              </a:defRPr>
            </a:lvl5pPr>
            <a:lvl6pPr marL="2514600" indent="-228600" eaLnBrk="0" fontAlgn="base" hangingPunct="0">
              <a:spcBef>
                <a:spcPct val="0"/>
              </a:spcBef>
              <a:spcAft>
                <a:spcPct val="0"/>
              </a:spcAft>
              <a:tabLst>
                <a:tab pos="623888" algn="l"/>
                <a:tab pos="1081088" algn="l"/>
                <a:tab pos="1538288" algn="l"/>
                <a:tab pos="1995488" algn="l"/>
                <a:tab pos="2452688" algn="l"/>
                <a:tab pos="2909888" algn="l"/>
                <a:tab pos="3367088" algn="l"/>
                <a:tab pos="3824288" algn="l"/>
                <a:tab pos="4281488" algn="l"/>
                <a:tab pos="4738688" algn="l"/>
                <a:tab pos="5195888" algn="l"/>
                <a:tab pos="5653088" algn="l"/>
                <a:tab pos="6110288" algn="l"/>
                <a:tab pos="6567488" algn="l"/>
                <a:tab pos="7024688" algn="l"/>
                <a:tab pos="7481888" algn="l"/>
                <a:tab pos="7939088" algn="l"/>
                <a:tab pos="8396288" algn="l"/>
                <a:tab pos="8853488" algn="l"/>
                <a:tab pos="9310688" algn="l"/>
              </a:tabLst>
              <a:defRPr>
                <a:solidFill>
                  <a:srgbClr val="000000"/>
                </a:solidFill>
                <a:latin typeface="Arial" charset="0"/>
                <a:ea typeface="MS Gothic" charset="0"/>
                <a:cs typeface="MS Gothic" charset="0"/>
              </a:defRPr>
            </a:lvl6pPr>
            <a:lvl7pPr marL="2971800" indent="-228600" eaLnBrk="0" fontAlgn="base" hangingPunct="0">
              <a:spcBef>
                <a:spcPct val="0"/>
              </a:spcBef>
              <a:spcAft>
                <a:spcPct val="0"/>
              </a:spcAft>
              <a:tabLst>
                <a:tab pos="623888" algn="l"/>
                <a:tab pos="1081088" algn="l"/>
                <a:tab pos="1538288" algn="l"/>
                <a:tab pos="1995488" algn="l"/>
                <a:tab pos="2452688" algn="l"/>
                <a:tab pos="2909888" algn="l"/>
                <a:tab pos="3367088" algn="l"/>
                <a:tab pos="3824288" algn="l"/>
                <a:tab pos="4281488" algn="l"/>
                <a:tab pos="4738688" algn="l"/>
                <a:tab pos="5195888" algn="l"/>
                <a:tab pos="5653088" algn="l"/>
                <a:tab pos="6110288" algn="l"/>
                <a:tab pos="6567488" algn="l"/>
                <a:tab pos="7024688" algn="l"/>
                <a:tab pos="7481888" algn="l"/>
                <a:tab pos="7939088" algn="l"/>
                <a:tab pos="8396288" algn="l"/>
                <a:tab pos="8853488" algn="l"/>
                <a:tab pos="9310688" algn="l"/>
              </a:tabLst>
              <a:defRPr>
                <a:solidFill>
                  <a:srgbClr val="000000"/>
                </a:solidFill>
                <a:latin typeface="Arial" charset="0"/>
                <a:ea typeface="MS Gothic" charset="0"/>
                <a:cs typeface="MS Gothic" charset="0"/>
              </a:defRPr>
            </a:lvl7pPr>
            <a:lvl8pPr marL="3429000" indent="-228600" eaLnBrk="0" fontAlgn="base" hangingPunct="0">
              <a:spcBef>
                <a:spcPct val="0"/>
              </a:spcBef>
              <a:spcAft>
                <a:spcPct val="0"/>
              </a:spcAft>
              <a:tabLst>
                <a:tab pos="623888" algn="l"/>
                <a:tab pos="1081088" algn="l"/>
                <a:tab pos="1538288" algn="l"/>
                <a:tab pos="1995488" algn="l"/>
                <a:tab pos="2452688" algn="l"/>
                <a:tab pos="2909888" algn="l"/>
                <a:tab pos="3367088" algn="l"/>
                <a:tab pos="3824288" algn="l"/>
                <a:tab pos="4281488" algn="l"/>
                <a:tab pos="4738688" algn="l"/>
                <a:tab pos="5195888" algn="l"/>
                <a:tab pos="5653088" algn="l"/>
                <a:tab pos="6110288" algn="l"/>
                <a:tab pos="6567488" algn="l"/>
                <a:tab pos="7024688" algn="l"/>
                <a:tab pos="7481888" algn="l"/>
                <a:tab pos="7939088" algn="l"/>
                <a:tab pos="8396288" algn="l"/>
                <a:tab pos="8853488" algn="l"/>
                <a:tab pos="9310688" algn="l"/>
              </a:tabLst>
              <a:defRPr>
                <a:solidFill>
                  <a:srgbClr val="000000"/>
                </a:solidFill>
                <a:latin typeface="Arial" charset="0"/>
                <a:ea typeface="MS Gothic" charset="0"/>
                <a:cs typeface="MS Gothic" charset="0"/>
              </a:defRPr>
            </a:lvl8pPr>
            <a:lvl9pPr marL="3886200" indent="-228600" eaLnBrk="0" fontAlgn="base" hangingPunct="0">
              <a:spcBef>
                <a:spcPct val="0"/>
              </a:spcBef>
              <a:spcAft>
                <a:spcPct val="0"/>
              </a:spcAft>
              <a:tabLst>
                <a:tab pos="623888" algn="l"/>
                <a:tab pos="1081088" algn="l"/>
                <a:tab pos="1538288" algn="l"/>
                <a:tab pos="1995488" algn="l"/>
                <a:tab pos="2452688" algn="l"/>
                <a:tab pos="2909888" algn="l"/>
                <a:tab pos="3367088" algn="l"/>
                <a:tab pos="3824288" algn="l"/>
                <a:tab pos="4281488" algn="l"/>
                <a:tab pos="4738688" algn="l"/>
                <a:tab pos="5195888" algn="l"/>
                <a:tab pos="5653088" algn="l"/>
                <a:tab pos="6110288" algn="l"/>
                <a:tab pos="6567488" algn="l"/>
                <a:tab pos="7024688" algn="l"/>
                <a:tab pos="7481888" algn="l"/>
                <a:tab pos="7939088" algn="l"/>
                <a:tab pos="8396288" algn="l"/>
                <a:tab pos="8853488" algn="l"/>
                <a:tab pos="9310688" algn="l"/>
              </a:tabLst>
              <a:defRPr>
                <a:solidFill>
                  <a:srgbClr val="000000"/>
                </a:solidFill>
                <a:latin typeface="Arial" charset="0"/>
                <a:ea typeface="MS Gothic" charset="0"/>
                <a:cs typeface="MS Gothic" charset="0"/>
              </a:defRPr>
            </a:lvl9pPr>
          </a:lstStyle>
          <a:p>
            <a:pPr algn="ctr" eaLnBrk="1" hangingPunct="1">
              <a:spcBef>
                <a:spcPts val="456"/>
              </a:spcBef>
              <a:buClr>
                <a:srgbClr val="FF3300"/>
              </a:buClr>
              <a:buSzPct val="100000"/>
            </a:pPr>
            <a:r>
              <a:rPr lang="en-US" sz="1400" b="1" dirty="0">
                <a:latin typeface="+mn-lt"/>
              </a:rPr>
              <a:t>Focus on Speed and Agility</a:t>
            </a:r>
            <a:endParaRPr lang="en-US" sz="1400" dirty="0">
              <a:latin typeface="+mn-lt"/>
            </a:endParaRPr>
          </a:p>
        </p:txBody>
      </p:sp>
      <p:sp>
        <p:nvSpPr>
          <p:cNvPr id="76" name="Right Arrow 75"/>
          <p:cNvSpPr>
            <a:spLocks noChangeArrowheads="1"/>
          </p:cNvSpPr>
          <p:nvPr/>
        </p:nvSpPr>
        <p:spPr bwMode="auto">
          <a:xfrm>
            <a:off x="3505201" y="3098006"/>
            <a:ext cx="2225675" cy="386954"/>
          </a:xfrm>
          <a:prstGeom prst="rightArrow">
            <a:avLst>
              <a:gd name="adj1" fmla="val 50000"/>
              <a:gd name="adj2" fmla="val 50049"/>
            </a:avLst>
          </a:prstGeom>
          <a:gradFill rotWithShape="0">
            <a:gsLst>
              <a:gs pos="0">
                <a:srgbClr val="009999">
                  <a:alpha val="0"/>
                </a:srgbClr>
              </a:gs>
              <a:gs pos="25999">
                <a:srgbClr val="83D1F5">
                  <a:alpha val="25999"/>
                </a:srgbClr>
              </a:gs>
              <a:gs pos="100000">
                <a:srgbClr val="83D1F5"/>
              </a:gs>
            </a:gsLst>
            <a:lin ang="0" scaled="1"/>
          </a:gradFill>
          <a:ln w="9525">
            <a:noFill/>
            <a:round/>
            <a:headEnd/>
            <a:tailEnd/>
          </a:ln>
          <a:effectLst/>
        </p:spPr>
        <p:txBody>
          <a:bodyPr lIns="81639" tIns="40819" rIns="81639" bIns="40819" anchor="ctr"/>
          <a:lstStyle/>
          <a:p>
            <a:pPr algn="r" defTabSz="514495">
              <a:spcBef>
                <a:spcPts val="456"/>
              </a:spcBef>
              <a:defRPr/>
            </a:pPr>
            <a:r>
              <a:rPr lang="en-US" sz="1600" b="1" dirty="0">
                <a:latin typeface="+mn-lt"/>
                <a:ea typeface="ヒラギノ角ゴ Pro W3" charset="0"/>
                <a:cs typeface="+mn-cs"/>
              </a:rPr>
              <a:t>Drives Investment</a:t>
            </a:r>
          </a:p>
        </p:txBody>
      </p:sp>
      <p:sp>
        <p:nvSpPr>
          <p:cNvPr id="77" name="Right Arrow 76"/>
          <p:cNvSpPr>
            <a:spLocks noChangeArrowheads="1"/>
          </p:cNvSpPr>
          <p:nvPr/>
        </p:nvSpPr>
        <p:spPr bwMode="auto">
          <a:xfrm flipH="1">
            <a:off x="3429000" y="2809875"/>
            <a:ext cx="2274888" cy="386954"/>
          </a:xfrm>
          <a:prstGeom prst="rightArrow">
            <a:avLst>
              <a:gd name="adj1" fmla="val 50000"/>
              <a:gd name="adj2" fmla="val 50053"/>
            </a:avLst>
          </a:prstGeom>
          <a:gradFill rotWithShape="1">
            <a:gsLst>
              <a:gs pos="0">
                <a:srgbClr val="FFFFFF"/>
              </a:gs>
              <a:gs pos="53999">
                <a:srgbClr val="00B050"/>
              </a:gs>
              <a:gs pos="100000">
                <a:srgbClr val="00B050"/>
              </a:gs>
            </a:gsLst>
            <a:lin ang="0" scaled="1"/>
          </a:gradFill>
          <a:ln w="9525">
            <a:noFill/>
            <a:miter lim="800000"/>
            <a:headEnd/>
            <a:tailEnd/>
          </a:ln>
          <a:effectLst/>
        </p:spPr>
        <p:txBody>
          <a:bodyPr lIns="81639" tIns="40819" rIns="81639" bIns="40819" anchor="ctr"/>
          <a:lstStyle/>
          <a:p>
            <a:pPr defTabSz="514495">
              <a:spcBef>
                <a:spcPts val="456"/>
              </a:spcBef>
              <a:defRPr/>
            </a:pPr>
            <a:r>
              <a:rPr lang="en-US" sz="1600" b="1" dirty="0">
                <a:latin typeface="+mn-lt"/>
                <a:ea typeface="ヒラギノ角ゴ Pro W3" charset="0"/>
                <a:cs typeface="+mn-cs"/>
              </a:rPr>
              <a:t>Drives Need</a:t>
            </a:r>
          </a:p>
        </p:txBody>
      </p:sp>
      <p:sp>
        <p:nvSpPr>
          <p:cNvPr id="13330" name="WordArt 41"/>
          <p:cNvSpPr>
            <a:spLocks noChangeArrowheads="1" noChangeShapeType="1" noTextEdit="1"/>
          </p:cNvSpPr>
          <p:nvPr/>
        </p:nvSpPr>
        <p:spPr bwMode="auto">
          <a:xfrm rot="2910211">
            <a:off x="4991101" y="3961211"/>
            <a:ext cx="457200" cy="123825"/>
          </a:xfrm>
          <a:prstGeom prst="rect">
            <a:avLst/>
          </a:prstGeom>
        </p:spPr>
        <p:txBody>
          <a:bodyPr spcFirstLastPara="1" wrap="none" lIns="81639" tIns="40819" rIns="81639" bIns="40819" fromWordArt="1">
            <a:prstTxWarp prst="textArchUp">
              <a:avLst>
                <a:gd name="adj" fmla="val 10800004"/>
              </a:avLst>
            </a:prstTxWarp>
          </a:bodyPr>
          <a:lstStyle/>
          <a:p>
            <a:pPr algn="ctr">
              <a:spcBef>
                <a:spcPts val="456"/>
              </a:spcBef>
            </a:pPr>
            <a:r>
              <a:rPr lang="en-US" sz="700" kern="10">
                <a:ln w="6350">
                  <a:solidFill>
                    <a:schemeClr val="bg1"/>
                  </a:solidFill>
                  <a:round/>
                  <a:headEnd/>
                  <a:tailEnd/>
                </a:ln>
                <a:solidFill>
                  <a:schemeClr val="bg1"/>
                </a:solidFill>
                <a:latin typeface="+mn-lt"/>
                <a:ea typeface="Calibri"/>
                <a:cs typeface="Calibri"/>
              </a:rPr>
              <a:t>Development</a:t>
            </a:r>
          </a:p>
        </p:txBody>
      </p:sp>
      <p:sp>
        <p:nvSpPr>
          <p:cNvPr id="13331" name="WordArt 43"/>
          <p:cNvSpPr>
            <a:spLocks noChangeArrowheads="1" noChangeShapeType="1" noTextEdit="1"/>
          </p:cNvSpPr>
          <p:nvPr/>
        </p:nvSpPr>
        <p:spPr bwMode="auto">
          <a:xfrm rot="2910211">
            <a:off x="5576888" y="4249341"/>
            <a:ext cx="457200" cy="123825"/>
          </a:xfrm>
          <a:prstGeom prst="rect">
            <a:avLst/>
          </a:prstGeom>
        </p:spPr>
        <p:txBody>
          <a:bodyPr spcFirstLastPara="1" wrap="none" lIns="81639" tIns="40819" rIns="81639" bIns="40819" fromWordArt="1">
            <a:prstTxWarp prst="textArchUp">
              <a:avLst>
                <a:gd name="adj" fmla="val 10800004"/>
              </a:avLst>
            </a:prstTxWarp>
          </a:bodyPr>
          <a:lstStyle/>
          <a:p>
            <a:pPr algn="ctr">
              <a:spcBef>
                <a:spcPts val="456"/>
              </a:spcBef>
            </a:pPr>
            <a:r>
              <a:rPr lang="en-US" sz="700" kern="10">
                <a:ln w="6350">
                  <a:solidFill>
                    <a:schemeClr val="bg1"/>
                  </a:solidFill>
                  <a:round/>
                  <a:headEnd/>
                  <a:tailEnd/>
                </a:ln>
                <a:solidFill>
                  <a:schemeClr val="bg1"/>
                </a:solidFill>
                <a:latin typeface="+mn-lt"/>
                <a:ea typeface="Calibri"/>
                <a:cs typeface="Calibri"/>
              </a:rPr>
              <a:t>Development</a:t>
            </a:r>
          </a:p>
        </p:txBody>
      </p:sp>
      <p:grpSp>
        <p:nvGrpSpPr>
          <p:cNvPr id="4" name="Group 3"/>
          <p:cNvGrpSpPr/>
          <p:nvPr/>
        </p:nvGrpSpPr>
        <p:grpSpPr>
          <a:xfrm>
            <a:off x="4730178" y="3918360"/>
            <a:ext cx="871976" cy="858859"/>
            <a:chOff x="4191007" y="4309739"/>
            <a:chExt cx="765613" cy="754097"/>
          </a:xfrm>
        </p:grpSpPr>
        <p:pic>
          <p:nvPicPr>
            <p:cNvPr id="13336" name="Picture 46" descr="InfTeam"/>
            <p:cNvPicPr>
              <a:picLocks noChangeAspect="1" noChangeArrowheads="1"/>
            </p:cNvPicPr>
            <p:nvPr/>
          </p:nvPicPr>
          <p:blipFill rotWithShape="1">
            <a:blip r:embed="rId15">
              <a:extLst>
                <a:ext uri="{28A0092B-C50C-407E-A947-70E740481C1C}">
                  <a14:useLocalDpi xmlns:a14="http://schemas.microsoft.com/office/drawing/2010/main" val="0"/>
                </a:ext>
              </a:extLst>
            </a:blip>
            <a:srcRect r="40164"/>
            <a:stretch/>
          </p:blipFill>
          <p:spPr bwMode="auto">
            <a:xfrm>
              <a:off x="4191007" y="4309739"/>
              <a:ext cx="765613" cy="754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7" name="WordArt 47"/>
            <p:cNvSpPr>
              <a:spLocks noChangeAspect="1" noChangeArrowheads="1" noChangeShapeType="1" noTextEdit="1"/>
            </p:cNvSpPr>
            <p:nvPr/>
          </p:nvSpPr>
          <p:spPr bwMode="auto">
            <a:xfrm rot="2910211">
              <a:off x="4660072" y="4447874"/>
              <a:ext cx="232159" cy="74093"/>
            </a:xfrm>
            <a:prstGeom prst="rect">
              <a:avLst/>
            </a:prstGeom>
          </p:spPr>
          <p:txBody>
            <a:bodyPr spcFirstLastPara="1" wrap="none" fromWordArt="1">
              <a:prstTxWarp prst="textArchUp">
                <a:avLst>
                  <a:gd name="adj" fmla="val 10800004"/>
                </a:avLst>
              </a:prstTxWarp>
            </a:bodyPr>
            <a:lstStyle/>
            <a:p>
              <a:pPr algn="ctr">
                <a:spcBef>
                  <a:spcPts val="456"/>
                </a:spcBef>
              </a:pPr>
              <a:r>
                <a:rPr lang="en-US" sz="700" kern="10" dirty="0">
                  <a:ln w="6350">
                    <a:solidFill>
                      <a:schemeClr val="bg1"/>
                    </a:solidFill>
                    <a:round/>
                    <a:headEnd/>
                    <a:tailEnd/>
                  </a:ln>
                  <a:solidFill>
                    <a:schemeClr val="bg1"/>
                  </a:solidFill>
                  <a:latin typeface="+mn-lt"/>
                  <a:ea typeface="Calibri"/>
                  <a:cs typeface="Calibri"/>
                </a:rPr>
                <a:t>Operations</a:t>
              </a:r>
            </a:p>
          </p:txBody>
        </p:sp>
      </p:grpSp>
      <p:grpSp>
        <p:nvGrpSpPr>
          <p:cNvPr id="13333" name="Group 51"/>
          <p:cNvGrpSpPr>
            <a:grpSpLocks noChangeAspect="1"/>
          </p:cNvGrpSpPr>
          <p:nvPr/>
        </p:nvGrpSpPr>
        <p:grpSpPr bwMode="auto">
          <a:xfrm>
            <a:off x="3484429" y="3887029"/>
            <a:ext cx="1087290" cy="890191"/>
            <a:chOff x="2960" y="3092"/>
            <a:chExt cx="938" cy="833"/>
          </a:xfrm>
        </p:grpSpPr>
        <p:pic>
          <p:nvPicPr>
            <p:cNvPr id="13334" name="Picture 49" descr="AppTeam"/>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60" y="3092"/>
              <a:ext cx="938" cy="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5" name="WordArt 50"/>
            <p:cNvSpPr>
              <a:spLocks noChangeAspect="1" noChangeArrowheads="1" noChangeShapeType="1" noTextEdit="1"/>
            </p:cNvSpPr>
            <p:nvPr/>
          </p:nvSpPr>
          <p:spPr bwMode="auto">
            <a:xfrm rot="2910211">
              <a:off x="3431" y="3265"/>
              <a:ext cx="384" cy="78"/>
            </a:xfrm>
            <a:prstGeom prst="rect">
              <a:avLst/>
            </a:prstGeom>
          </p:spPr>
          <p:txBody>
            <a:bodyPr spcFirstLastPara="1" wrap="none" fromWordArt="1">
              <a:prstTxWarp prst="textArchUp">
                <a:avLst>
                  <a:gd name="adj" fmla="val 10800004"/>
                </a:avLst>
              </a:prstTxWarp>
            </a:bodyPr>
            <a:lstStyle/>
            <a:p>
              <a:pPr algn="ctr">
                <a:spcBef>
                  <a:spcPts val="456"/>
                </a:spcBef>
              </a:pPr>
              <a:r>
                <a:rPr lang="en-US" sz="700" kern="10" dirty="0">
                  <a:ln w="6350">
                    <a:solidFill>
                      <a:schemeClr val="bg1"/>
                    </a:solidFill>
                    <a:round/>
                    <a:headEnd/>
                    <a:tailEnd/>
                  </a:ln>
                  <a:solidFill>
                    <a:schemeClr val="bg1"/>
                  </a:solidFill>
                  <a:latin typeface="+mn-lt"/>
                  <a:ea typeface="Calibri"/>
                  <a:cs typeface="Calibri"/>
                </a:rPr>
                <a:t>Development</a:t>
              </a:r>
            </a:p>
          </p:txBody>
        </p:sp>
      </p:grpSp>
      <p:sp>
        <p:nvSpPr>
          <p:cNvPr id="45" name="Text Box 38"/>
          <p:cNvSpPr txBox="1">
            <a:spLocks noChangeArrowheads="1"/>
          </p:cNvSpPr>
          <p:nvPr/>
        </p:nvSpPr>
        <p:spPr bwMode="auto">
          <a:xfrm>
            <a:off x="329184" y="1222376"/>
            <a:ext cx="2667000" cy="654387"/>
          </a:xfrm>
          <a:prstGeom prst="rect">
            <a:avLst/>
          </a:prstGeom>
          <a:noFill/>
          <a:ln>
            <a:noFill/>
          </a:ln>
          <a:effectLst>
            <a:prstShdw prst="shdw17" dist="17961" dir="2700000">
              <a:srgbClr val="485297">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1639" tIns="40819" rIns="81639" bIns="40819">
            <a:spAutoFit/>
          </a:bodyPr>
          <a:lstStyle/>
          <a:p>
            <a:pPr>
              <a:spcBef>
                <a:spcPts val="456"/>
              </a:spcBef>
            </a:pPr>
            <a:r>
              <a:rPr lang="en-US" sz="2000" b="1" dirty="0">
                <a:latin typeface="+mn-lt"/>
              </a:rPr>
              <a:t>Systems of Record</a:t>
            </a:r>
          </a:p>
          <a:p>
            <a:pPr>
              <a:spcBef>
                <a:spcPts val="456"/>
              </a:spcBef>
            </a:pPr>
            <a:r>
              <a:rPr lang="en-US" sz="1300" b="1" dirty="0">
                <a:latin typeface="+mn-lt"/>
              </a:rPr>
              <a:t>(</a:t>
            </a:r>
            <a:r>
              <a:rPr lang="en-US" sz="1300" b="1" dirty="0" err="1">
                <a:latin typeface="+mn-lt"/>
              </a:rPr>
              <a:t>SoR</a:t>
            </a:r>
            <a:r>
              <a:rPr lang="en-US" sz="1300" b="1" dirty="0">
                <a:latin typeface="+mn-lt"/>
              </a:rPr>
              <a:t>)</a:t>
            </a:r>
          </a:p>
        </p:txBody>
      </p:sp>
      <p:sp>
        <p:nvSpPr>
          <p:cNvPr id="46" name="Title 1"/>
          <p:cNvSpPr txBox="1">
            <a:spLocks/>
          </p:cNvSpPr>
          <p:nvPr/>
        </p:nvSpPr>
        <p:spPr bwMode="auto">
          <a:xfrm>
            <a:off x="329184" y="0"/>
            <a:ext cx="8505825"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1634" tIns="40818" rIns="81634" bIns="40818" numCol="1" anchor="b" anchorCtr="0" compatLnSpc="1">
            <a:prstTxWarp prst="textNoShape">
              <a:avLst/>
            </a:prstTxWarp>
          </a:bodyPr>
          <a:lstStyle>
            <a:lvl1pPr algn="l" defTabSz="408173" rtl="0" eaLnBrk="0" fontAlgn="base" hangingPunct="0">
              <a:spcBef>
                <a:spcPct val="0"/>
              </a:spcBef>
              <a:spcAft>
                <a:spcPct val="0"/>
              </a:spcAft>
              <a:defRPr sz="2500" kern="1200">
                <a:solidFill>
                  <a:srgbClr val="00B0DA"/>
                </a:solidFill>
                <a:latin typeface="+mj-lt"/>
                <a:ea typeface="+mj-ea"/>
                <a:cs typeface="+mj-cs"/>
              </a:defRPr>
            </a:lvl1pPr>
            <a:lvl2pPr algn="l" defTabSz="408173" rtl="0" eaLnBrk="0" fontAlgn="base" hangingPunct="0">
              <a:spcBef>
                <a:spcPct val="0"/>
              </a:spcBef>
              <a:spcAft>
                <a:spcPct val="0"/>
              </a:spcAft>
              <a:defRPr sz="2500">
                <a:solidFill>
                  <a:srgbClr val="00B0DA"/>
                </a:solidFill>
                <a:latin typeface="Arial" pitchFamily="34" charset="0"/>
              </a:defRPr>
            </a:lvl2pPr>
            <a:lvl3pPr algn="l" defTabSz="408173" rtl="0" eaLnBrk="0" fontAlgn="base" hangingPunct="0">
              <a:spcBef>
                <a:spcPct val="0"/>
              </a:spcBef>
              <a:spcAft>
                <a:spcPct val="0"/>
              </a:spcAft>
              <a:defRPr sz="2500">
                <a:solidFill>
                  <a:srgbClr val="00B0DA"/>
                </a:solidFill>
                <a:latin typeface="Arial" pitchFamily="34" charset="0"/>
              </a:defRPr>
            </a:lvl3pPr>
            <a:lvl4pPr algn="l" defTabSz="408173" rtl="0" eaLnBrk="0" fontAlgn="base" hangingPunct="0">
              <a:spcBef>
                <a:spcPct val="0"/>
              </a:spcBef>
              <a:spcAft>
                <a:spcPct val="0"/>
              </a:spcAft>
              <a:defRPr sz="2500">
                <a:solidFill>
                  <a:srgbClr val="00B0DA"/>
                </a:solidFill>
                <a:latin typeface="Arial" pitchFamily="34" charset="0"/>
              </a:defRPr>
            </a:lvl4pPr>
            <a:lvl5pPr algn="l" defTabSz="408173" rtl="0" eaLnBrk="0" fontAlgn="base" hangingPunct="0">
              <a:spcBef>
                <a:spcPct val="0"/>
              </a:spcBef>
              <a:spcAft>
                <a:spcPct val="0"/>
              </a:spcAft>
              <a:defRPr sz="2500">
                <a:solidFill>
                  <a:srgbClr val="00B0DA"/>
                </a:solidFill>
                <a:latin typeface="Arial" pitchFamily="34" charset="0"/>
              </a:defRPr>
            </a:lvl5pPr>
            <a:lvl6pPr marL="408173" algn="l" defTabSz="408173" rtl="0" fontAlgn="base">
              <a:spcBef>
                <a:spcPct val="0"/>
              </a:spcBef>
              <a:spcAft>
                <a:spcPct val="0"/>
              </a:spcAft>
              <a:defRPr sz="2500">
                <a:solidFill>
                  <a:srgbClr val="00B0DA"/>
                </a:solidFill>
                <a:latin typeface="Arial" pitchFamily="34" charset="0"/>
              </a:defRPr>
            </a:lvl6pPr>
            <a:lvl7pPr marL="816347" algn="l" defTabSz="408173" rtl="0" fontAlgn="base">
              <a:spcBef>
                <a:spcPct val="0"/>
              </a:spcBef>
              <a:spcAft>
                <a:spcPct val="0"/>
              </a:spcAft>
              <a:defRPr sz="2500">
                <a:solidFill>
                  <a:srgbClr val="00B0DA"/>
                </a:solidFill>
                <a:latin typeface="Arial" pitchFamily="34" charset="0"/>
              </a:defRPr>
            </a:lvl7pPr>
            <a:lvl8pPr marL="1224521" algn="l" defTabSz="408173" rtl="0" fontAlgn="base">
              <a:spcBef>
                <a:spcPct val="0"/>
              </a:spcBef>
              <a:spcAft>
                <a:spcPct val="0"/>
              </a:spcAft>
              <a:defRPr sz="2500">
                <a:solidFill>
                  <a:srgbClr val="00B0DA"/>
                </a:solidFill>
                <a:latin typeface="Arial" pitchFamily="34" charset="0"/>
              </a:defRPr>
            </a:lvl8pPr>
            <a:lvl9pPr marL="1632694" algn="l" defTabSz="408173" rtl="0" fontAlgn="base">
              <a:spcBef>
                <a:spcPct val="0"/>
              </a:spcBef>
              <a:spcAft>
                <a:spcPct val="0"/>
              </a:spcAft>
              <a:defRPr sz="2500">
                <a:solidFill>
                  <a:srgbClr val="00B0DA"/>
                </a:solidFill>
                <a:latin typeface="Arial" pitchFamily="34" charset="0"/>
              </a:defRPr>
            </a:lvl9pPr>
          </a:lstStyle>
          <a:p>
            <a:r>
              <a:rPr lang="en-US" dirty="0"/>
              <a:t>The Enterprise </a:t>
            </a:r>
            <a:r>
              <a:rPr lang="en-US" dirty="0" smtClean="0"/>
              <a:t>landscape</a:t>
            </a:r>
            <a:endParaRPr lang="en-US" dirty="0"/>
          </a:p>
        </p:txBody>
      </p:sp>
      <p:sp>
        <p:nvSpPr>
          <p:cNvPr id="13317" name="Rounded Rectangle 43"/>
          <p:cNvSpPr>
            <a:spLocks noChangeArrowheads="1"/>
          </p:cNvSpPr>
          <p:nvPr/>
        </p:nvSpPr>
        <p:spPr bwMode="auto">
          <a:xfrm rot="10800000">
            <a:off x="407593" y="3554691"/>
            <a:ext cx="3328353" cy="418669"/>
          </a:xfrm>
          <a:prstGeom prst="roundRect">
            <a:avLst>
              <a:gd name="adj" fmla="val 11903"/>
            </a:avLst>
          </a:prstGeom>
          <a:solidFill>
            <a:srgbClr val="84D0F4"/>
          </a:soli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latin typeface="+mn-lt"/>
              <a:cs typeface="+mn-cs"/>
            </a:endParaRPr>
          </a:p>
        </p:txBody>
      </p:sp>
      <p:sp>
        <p:nvSpPr>
          <p:cNvPr id="13323" name="Text Box 7"/>
          <p:cNvSpPr txBox="1">
            <a:spLocks noChangeArrowheads="1"/>
          </p:cNvSpPr>
          <p:nvPr/>
        </p:nvSpPr>
        <p:spPr bwMode="auto">
          <a:xfrm>
            <a:off x="583488" y="3611285"/>
            <a:ext cx="2976563" cy="30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241" tIns="41726" rIns="80241" bIns="41726">
            <a:spAutoFit/>
          </a:bodyPr>
          <a:lstStyle>
            <a:lvl1pPr eaLnBrk="0" hangingPunct="0">
              <a:tabLst>
                <a:tab pos="623888" algn="l"/>
                <a:tab pos="1081088" algn="l"/>
                <a:tab pos="1538288" algn="l"/>
                <a:tab pos="1995488" algn="l"/>
                <a:tab pos="2452688" algn="l"/>
                <a:tab pos="2909888" algn="l"/>
                <a:tab pos="3367088" algn="l"/>
                <a:tab pos="3824288" algn="l"/>
                <a:tab pos="4281488" algn="l"/>
                <a:tab pos="4738688" algn="l"/>
                <a:tab pos="5195888" algn="l"/>
                <a:tab pos="5653088" algn="l"/>
                <a:tab pos="6110288" algn="l"/>
                <a:tab pos="6567488" algn="l"/>
                <a:tab pos="7024688" algn="l"/>
                <a:tab pos="7481888" algn="l"/>
                <a:tab pos="7939088" algn="l"/>
                <a:tab pos="8396288" algn="l"/>
                <a:tab pos="8853488" algn="l"/>
                <a:tab pos="9310688" algn="l"/>
              </a:tabLst>
              <a:defRPr>
                <a:solidFill>
                  <a:srgbClr val="000000"/>
                </a:solidFill>
                <a:latin typeface="Arial" charset="0"/>
                <a:ea typeface="MS Gothic" charset="0"/>
                <a:cs typeface="MS Gothic" charset="0"/>
              </a:defRPr>
            </a:lvl1pPr>
            <a:lvl2pPr marL="293688" indent="-179388" eaLnBrk="0" hangingPunct="0">
              <a:tabLst>
                <a:tab pos="623888" algn="l"/>
                <a:tab pos="1081088" algn="l"/>
                <a:tab pos="1538288" algn="l"/>
                <a:tab pos="1995488" algn="l"/>
                <a:tab pos="2452688" algn="l"/>
                <a:tab pos="2909888" algn="l"/>
                <a:tab pos="3367088" algn="l"/>
                <a:tab pos="3824288" algn="l"/>
                <a:tab pos="4281488" algn="l"/>
                <a:tab pos="4738688" algn="l"/>
                <a:tab pos="5195888" algn="l"/>
                <a:tab pos="5653088" algn="l"/>
                <a:tab pos="6110288" algn="l"/>
                <a:tab pos="6567488" algn="l"/>
                <a:tab pos="7024688" algn="l"/>
                <a:tab pos="7481888" algn="l"/>
                <a:tab pos="7939088" algn="l"/>
                <a:tab pos="8396288" algn="l"/>
                <a:tab pos="8853488" algn="l"/>
                <a:tab pos="9310688" algn="l"/>
              </a:tabLst>
              <a:defRPr>
                <a:solidFill>
                  <a:srgbClr val="000000"/>
                </a:solidFill>
                <a:latin typeface="Arial" charset="0"/>
                <a:ea typeface="MS Gothic" charset="0"/>
                <a:cs typeface="MS Gothic" charset="0"/>
              </a:defRPr>
            </a:lvl2pPr>
            <a:lvl3pPr eaLnBrk="0" hangingPunct="0">
              <a:tabLst>
                <a:tab pos="623888" algn="l"/>
                <a:tab pos="1081088" algn="l"/>
                <a:tab pos="1538288" algn="l"/>
                <a:tab pos="1995488" algn="l"/>
                <a:tab pos="2452688" algn="l"/>
                <a:tab pos="2909888" algn="l"/>
                <a:tab pos="3367088" algn="l"/>
                <a:tab pos="3824288" algn="l"/>
                <a:tab pos="4281488" algn="l"/>
                <a:tab pos="4738688" algn="l"/>
                <a:tab pos="5195888" algn="l"/>
                <a:tab pos="5653088" algn="l"/>
                <a:tab pos="6110288" algn="l"/>
                <a:tab pos="6567488" algn="l"/>
                <a:tab pos="7024688" algn="l"/>
                <a:tab pos="7481888" algn="l"/>
                <a:tab pos="7939088" algn="l"/>
                <a:tab pos="8396288" algn="l"/>
                <a:tab pos="8853488" algn="l"/>
                <a:tab pos="9310688" algn="l"/>
              </a:tabLst>
              <a:defRPr>
                <a:solidFill>
                  <a:srgbClr val="000000"/>
                </a:solidFill>
                <a:latin typeface="Arial" charset="0"/>
                <a:ea typeface="MS Gothic" charset="0"/>
                <a:cs typeface="MS Gothic" charset="0"/>
              </a:defRPr>
            </a:lvl3pPr>
            <a:lvl4pPr eaLnBrk="0" hangingPunct="0">
              <a:tabLst>
                <a:tab pos="623888" algn="l"/>
                <a:tab pos="1081088" algn="l"/>
                <a:tab pos="1538288" algn="l"/>
                <a:tab pos="1995488" algn="l"/>
                <a:tab pos="2452688" algn="l"/>
                <a:tab pos="2909888" algn="l"/>
                <a:tab pos="3367088" algn="l"/>
                <a:tab pos="3824288" algn="l"/>
                <a:tab pos="4281488" algn="l"/>
                <a:tab pos="4738688" algn="l"/>
                <a:tab pos="5195888" algn="l"/>
                <a:tab pos="5653088" algn="l"/>
                <a:tab pos="6110288" algn="l"/>
                <a:tab pos="6567488" algn="l"/>
                <a:tab pos="7024688" algn="l"/>
                <a:tab pos="7481888" algn="l"/>
                <a:tab pos="7939088" algn="l"/>
                <a:tab pos="8396288" algn="l"/>
                <a:tab pos="8853488" algn="l"/>
                <a:tab pos="9310688" algn="l"/>
              </a:tabLst>
              <a:defRPr>
                <a:solidFill>
                  <a:srgbClr val="000000"/>
                </a:solidFill>
                <a:latin typeface="Arial" charset="0"/>
                <a:ea typeface="MS Gothic" charset="0"/>
                <a:cs typeface="MS Gothic" charset="0"/>
              </a:defRPr>
            </a:lvl4pPr>
            <a:lvl5pPr eaLnBrk="0" hangingPunct="0">
              <a:tabLst>
                <a:tab pos="623888" algn="l"/>
                <a:tab pos="1081088" algn="l"/>
                <a:tab pos="1538288" algn="l"/>
                <a:tab pos="1995488" algn="l"/>
                <a:tab pos="2452688" algn="l"/>
                <a:tab pos="2909888" algn="l"/>
                <a:tab pos="3367088" algn="l"/>
                <a:tab pos="3824288" algn="l"/>
                <a:tab pos="4281488" algn="l"/>
                <a:tab pos="4738688" algn="l"/>
                <a:tab pos="5195888" algn="l"/>
                <a:tab pos="5653088" algn="l"/>
                <a:tab pos="6110288" algn="l"/>
                <a:tab pos="6567488" algn="l"/>
                <a:tab pos="7024688" algn="l"/>
                <a:tab pos="7481888" algn="l"/>
                <a:tab pos="7939088" algn="l"/>
                <a:tab pos="8396288" algn="l"/>
                <a:tab pos="8853488" algn="l"/>
                <a:tab pos="9310688" algn="l"/>
              </a:tabLst>
              <a:defRPr>
                <a:solidFill>
                  <a:srgbClr val="000000"/>
                </a:solidFill>
                <a:latin typeface="Arial" charset="0"/>
                <a:ea typeface="MS Gothic" charset="0"/>
                <a:cs typeface="MS Gothic" charset="0"/>
              </a:defRPr>
            </a:lvl5pPr>
            <a:lvl6pPr marL="2514600" indent="-228600" eaLnBrk="0" fontAlgn="base" hangingPunct="0">
              <a:spcBef>
                <a:spcPct val="0"/>
              </a:spcBef>
              <a:spcAft>
                <a:spcPct val="0"/>
              </a:spcAft>
              <a:tabLst>
                <a:tab pos="623888" algn="l"/>
                <a:tab pos="1081088" algn="l"/>
                <a:tab pos="1538288" algn="l"/>
                <a:tab pos="1995488" algn="l"/>
                <a:tab pos="2452688" algn="l"/>
                <a:tab pos="2909888" algn="l"/>
                <a:tab pos="3367088" algn="l"/>
                <a:tab pos="3824288" algn="l"/>
                <a:tab pos="4281488" algn="l"/>
                <a:tab pos="4738688" algn="l"/>
                <a:tab pos="5195888" algn="l"/>
                <a:tab pos="5653088" algn="l"/>
                <a:tab pos="6110288" algn="l"/>
                <a:tab pos="6567488" algn="l"/>
                <a:tab pos="7024688" algn="l"/>
                <a:tab pos="7481888" algn="l"/>
                <a:tab pos="7939088" algn="l"/>
                <a:tab pos="8396288" algn="l"/>
                <a:tab pos="8853488" algn="l"/>
                <a:tab pos="9310688" algn="l"/>
              </a:tabLst>
              <a:defRPr>
                <a:solidFill>
                  <a:srgbClr val="000000"/>
                </a:solidFill>
                <a:latin typeface="Arial" charset="0"/>
                <a:ea typeface="MS Gothic" charset="0"/>
                <a:cs typeface="MS Gothic" charset="0"/>
              </a:defRPr>
            </a:lvl6pPr>
            <a:lvl7pPr marL="2971800" indent="-228600" eaLnBrk="0" fontAlgn="base" hangingPunct="0">
              <a:spcBef>
                <a:spcPct val="0"/>
              </a:spcBef>
              <a:spcAft>
                <a:spcPct val="0"/>
              </a:spcAft>
              <a:tabLst>
                <a:tab pos="623888" algn="l"/>
                <a:tab pos="1081088" algn="l"/>
                <a:tab pos="1538288" algn="l"/>
                <a:tab pos="1995488" algn="l"/>
                <a:tab pos="2452688" algn="l"/>
                <a:tab pos="2909888" algn="l"/>
                <a:tab pos="3367088" algn="l"/>
                <a:tab pos="3824288" algn="l"/>
                <a:tab pos="4281488" algn="l"/>
                <a:tab pos="4738688" algn="l"/>
                <a:tab pos="5195888" algn="l"/>
                <a:tab pos="5653088" algn="l"/>
                <a:tab pos="6110288" algn="l"/>
                <a:tab pos="6567488" algn="l"/>
                <a:tab pos="7024688" algn="l"/>
                <a:tab pos="7481888" algn="l"/>
                <a:tab pos="7939088" algn="l"/>
                <a:tab pos="8396288" algn="l"/>
                <a:tab pos="8853488" algn="l"/>
                <a:tab pos="9310688" algn="l"/>
              </a:tabLst>
              <a:defRPr>
                <a:solidFill>
                  <a:srgbClr val="000000"/>
                </a:solidFill>
                <a:latin typeface="Arial" charset="0"/>
                <a:ea typeface="MS Gothic" charset="0"/>
                <a:cs typeface="MS Gothic" charset="0"/>
              </a:defRPr>
            </a:lvl7pPr>
            <a:lvl8pPr marL="3429000" indent="-228600" eaLnBrk="0" fontAlgn="base" hangingPunct="0">
              <a:spcBef>
                <a:spcPct val="0"/>
              </a:spcBef>
              <a:spcAft>
                <a:spcPct val="0"/>
              </a:spcAft>
              <a:tabLst>
                <a:tab pos="623888" algn="l"/>
                <a:tab pos="1081088" algn="l"/>
                <a:tab pos="1538288" algn="l"/>
                <a:tab pos="1995488" algn="l"/>
                <a:tab pos="2452688" algn="l"/>
                <a:tab pos="2909888" algn="l"/>
                <a:tab pos="3367088" algn="l"/>
                <a:tab pos="3824288" algn="l"/>
                <a:tab pos="4281488" algn="l"/>
                <a:tab pos="4738688" algn="l"/>
                <a:tab pos="5195888" algn="l"/>
                <a:tab pos="5653088" algn="l"/>
                <a:tab pos="6110288" algn="l"/>
                <a:tab pos="6567488" algn="l"/>
                <a:tab pos="7024688" algn="l"/>
                <a:tab pos="7481888" algn="l"/>
                <a:tab pos="7939088" algn="l"/>
                <a:tab pos="8396288" algn="l"/>
                <a:tab pos="8853488" algn="l"/>
                <a:tab pos="9310688" algn="l"/>
              </a:tabLst>
              <a:defRPr>
                <a:solidFill>
                  <a:srgbClr val="000000"/>
                </a:solidFill>
                <a:latin typeface="Arial" charset="0"/>
                <a:ea typeface="MS Gothic" charset="0"/>
                <a:cs typeface="MS Gothic" charset="0"/>
              </a:defRPr>
            </a:lvl8pPr>
            <a:lvl9pPr marL="3886200" indent="-228600" eaLnBrk="0" fontAlgn="base" hangingPunct="0">
              <a:spcBef>
                <a:spcPct val="0"/>
              </a:spcBef>
              <a:spcAft>
                <a:spcPct val="0"/>
              </a:spcAft>
              <a:tabLst>
                <a:tab pos="623888" algn="l"/>
                <a:tab pos="1081088" algn="l"/>
                <a:tab pos="1538288" algn="l"/>
                <a:tab pos="1995488" algn="l"/>
                <a:tab pos="2452688" algn="l"/>
                <a:tab pos="2909888" algn="l"/>
                <a:tab pos="3367088" algn="l"/>
                <a:tab pos="3824288" algn="l"/>
                <a:tab pos="4281488" algn="l"/>
                <a:tab pos="4738688" algn="l"/>
                <a:tab pos="5195888" algn="l"/>
                <a:tab pos="5653088" algn="l"/>
                <a:tab pos="6110288" algn="l"/>
                <a:tab pos="6567488" algn="l"/>
                <a:tab pos="7024688" algn="l"/>
                <a:tab pos="7481888" algn="l"/>
                <a:tab pos="7939088" algn="l"/>
                <a:tab pos="8396288" algn="l"/>
                <a:tab pos="8853488" algn="l"/>
                <a:tab pos="9310688" algn="l"/>
              </a:tabLst>
              <a:defRPr>
                <a:solidFill>
                  <a:srgbClr val="000000"/>
                </a:solidFill>
                <a:latin typeface="Arial" charset="0"/>
                <a:ea typeface="MS Gothic" charset="0"/>
                <a:cs typeface="MS Gothic" charset="0"/>
              </a:defRPr>
            </a:lvl9pPr>
          </a:lstStyle>
          <a:p>
            <a:pPr algn="ctr" eaLnBrk="1" hangingPunct="1">
              <a:spcBef>
                <a:spcPts val="456"/>
              </a:spcBef>
              <a:buClr>
                <a:srgbClr val="FF3300"/>
              </a:buClr>
              <a:buSzPct val="100000"/>
            </a:pPr>
            <a:r>
              <a:rPr lang="en-US" sz="1400" b="1" dirty="0">
                <a:latin typeface="+mn-lt"/>
              </a:rPr>
              <a:t>Focus on Operational Costs</a:t>
            </a:r>
            <a:endParaRPr lang="en-US" sz="1400" dirty="0">
              <a:latin typeface="+mn-lt"/>
            </a:endParaRPr>
          </a:p>
        </p:txBody>
      </p:sp>
    </p:spTree>
    <p:extLst>
      <p:ext uri="{BB962C8B-B14F-4D97-AF65-F5344CB8AC3E}">
        <p14:creationId xmlns:p14="http://schemas.microsoft.com/office/powerpoint/2010/main" val="64703062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75"/>
          <p:cNvCxnSpPr>
            <a:cxnSpLocks noChangeShapeType="1"/>
          </p:cNvCxnSpPr>
          <p:nvPr/>
        </p:nvCxnSpPr>
        <p:spPr bwMode="auto">
          <a:xfrm flipH="1">
            <a:off x="6921192" y="3012168"/>
            <a:ext cx="956073" cy="903530"/>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 name="Straight Arrow Connector 75"/>
          <p:cNvCxnSpPr>
            <a:cxnSpLocks noChangeShapeType="1"/>
          </p:cNvCxnSpPr>
          <p:nvPr/>
        </p:nvCxnSpPr>
        <p:spPr bwMode="auto">
          <a:xfrm flipH="1">
            <a:off x="6921192" y="3012168"/>
            <a:ext cx="956073" cy="904868"/>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 name="TextBox 6"/>
          <p:cNvSpPr txBox="1"/>
          <p:nvPr/>
        </p:nvSpPr>
        <p:spPr>
          <a:xfrm>
            <a:off x="6662419" y="1592083"/>
            <a:ext cx="2073097" cy="313266"/>
          </a:xfrm>
          <a:prstGeom prst="rect">
            <a:avLst/>
          </a:prstGeom>
          <a:noFill/>
        </p:spPr>
        <p:txBody>
          <a:bodyPr wrap="square" lIns="82296" tIns="40818" rIns="82296" bIns="40818" rtlCol="0">
            <a:noAutofit/>
          </a:bodyPr>
          <a:lstStyle/>
          <a:p>
            <a:r>
              <a:rPr lang="en-US" sz="1500" b="1" dirty="0"/>
              <a:t>Skills &amp; productivity</a:t>
            </a:r>
          </a:p>
        </p:txBody>
      </p:sp>
      <p:sp>
        <p:nvSpPr>
          <p:cNvPr id="8" name="TextBox 7"/>
          <p:cNvSpPr txBox="1"/>
          <p:nvPr/>
        </p:nvSpPr>
        <p:spPr>
          <a:xfrm>
            <a:off x="7250029" y="2856373"/>
            <a:ext cx="1576173" cy="636431"/>
          </a:xfrm>
          <a:prstGeom prst="rect">
            <a:avLst/>
          </a:prstGeom>
          <a:noFill/>
        </p:spPr>
        <p:txBody>
          <a:bodyPr wrap="none" lIns="82296" tIns="40818" rIns="82296" bIns="40818" rtlCol="0">
            <a:noAutofit/>
          </a:bodyPr>
          <a:lstStyle/>
          <a:p>
            <a:pPr>
              <a:lnSpc>
                <a:spcPct val="80000"/>
              </a:lnSpc>
            </a:pPr>
            <a:r>
              <a:rPr lang="en-US" sz="1500" b="1" dirty="0"/>
              <a:t>Affordable test </a:t>
            </a:r>
          </a:p>
          <a:p>
            <a:pPr>
              <a:lnSpc>
                <a:spcPct val="80000"/>
              </a:lnSpc>
            </a:pPr>
            <a:r>
              <a:rPr lang="en-US" sz="1500" b="1" dirty="0"/>
              <a:t>automation &amp; </a:t>
            </a:r>
          </a:p>
          <a:p>
            <a:pPr>
              <a:lnSpc>
                <a:spcPct val="80000"/>
              </a:lnSpc>
            </a:pPr>
            <a:r>
              <a:rPr lang="en-US" sz="1500" b="1" dirty="0"/>
              <a:t>virtualization</a:t>
            </a:r>
          </a:p>
        </p:txBody>
      </p:sp>
      <p:sp>
        <p:nvSpPr>
          <p:cNvPr id="9" name="TextBox 8"/>
          <p:cNvSpPr txBox="1"/>
          <p:nvPr/>
        </p:nvSpPr>
        <p:spPr>
          <a:xfrm>
            <a:off x="3806324" y="4047394"/>
            <a:ext cx="1466929" cy="451765"/>
          </a:xfrm>
          <a:prstGeom prst="rect">
            <a:avLst/>
          </a:prstGeom>
          <a:noFill/>
        </p:spPr>
        <p:txBody>
          <a:bodyPr wrap="square" lIns="82296" tIns="40818" rIns="82296" bIns="40818" rtlCol="0">
            <a:noAutofit/>
          </a:bodyPr>
          <a:lstStyle/>
          <a:p>
            <a:pPr algn="r">
              <a:lnSpc>
                <a:spcPct val="80000"/>
              </a:lnSpc>
            </a:pPr>
            <a:r>
              <a:rPr lang="en-US" sz="1500" b="1" dirty="0"/>
              <a:t>Multi-platform</a:t>
            </a:r>
          </a:p>
          <a:p>
            <a:pPr algn="r">
              <a:lnSpc>
                <a:spcPct val="80000"/>
              </a:lnSpc>
            </a:pPr>
            <a:r>
              <a:rPr lang="en-US" sz="1500" b="1" dirty="0"/>
              <a:t>deployment</a:t>
            </a:r>
          </a:p>
        </p:txBody>
      </p:sp>
      <p:sp>
        <p:nvSpPr>
          <p:cNvPr id="10" name="TextBox 9"/>
          <p:cNvSpPr txBox="1"/>
          <p:nvPr/>
        </p:nvSpPr>
        <p:spPr>
          <a:xfrm>
            <a:off x="3985884" y="1592083"/>
            <a:ext cx="1550861" cy="313266"/>
          </a:xfrm>
          <a:prstGeom prst="rect">
            <a:avLst/>
          </a:prstGeom>
          <a:noFill/>
        </p:spPr>
        <p:txBody>
          <a:bodyPr wrap="square" lIns="82296" tIns="40818" rIns="82296" bIns="40818" rtlCol="0">
            <a:noAutofit/>
          </a:bodyPr>
          <a:lstStyle/>
          <a:p>
            <a:r>
              <a:rPr lang="en-US" sz="1500" b="1" dirty="0"/>
              <a:t>Agile steering</a:t>
            </a:r>
          </a:p>
        </p:txBody>
      </p:sp>
      <p:pic>
        <p:nvPicPr>
          <p:cNvPr id="11" name="Picture 67" descr="slide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41233" y="2214234"/>
            <a:ext cx="336246" cy="333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68" descr="slide16monito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75789" y="3358705"/>
            <a:ext cx="528001" cy="334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69" descr="slide16reles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14163" y="4165857"/>
            <a:ext cx="374057" cy="333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70" descr="sldie16feedbac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1408" y="2214234"/>
            <a:ext cx="384860" cy="333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10"/>
          <p:cNvSpPr txBox="1">
            <a:spLocks noChangeArrowheads="1"/>
          </p:cNvSpPr>
          <p:nvPr/>
        </p:nvSpPr>
        <p:spPr bwMode="auto">
          <a:xfrm>
            <a:off x="3082636" y="2168722"/>
            <a:ext cx="1206655" cy="497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96" tIns="40818" rIns="82296" bIns="40818">
            <a:noAutofit/>
          </a:bodyPr>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cs typeface="ＭＳ Ｐゴシック"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9pPr>
          </a:lstStyle>
          <a:p>
            <a:pPr algn="r" eaLnBrk="1" hangingPunct="1">
              <a:spcBef>
                <a:spcPct val="50000"/>
              </a:spcBef>
              <a:buSzPct val="100000"/>
            </a:pPr>
            <a:r>
              <a:rPr lang="en-US" sz="900" dirty="0">
                <a:solidFill>
                  <a:srgbClr val="000000"/>
                </a:solidFill>
              </a:rPr>
              <a:t>Continuous</a:t>
            </a:r>
            <a:br>
              <a:rPr lang="en-US" sz="900" dirty="0">
                <a:solidFill>
                  <a:srgbClr val="000000"/>
                </a:solidFill>
              </a:rPr>
            </a:br>
            <a:r>
              <a:rPr lang="en-US" sz="900" dirty="0">
                <a:solidFill>
                  <a:srgbClr val="000000"/>
                </a:solidFill>
              </a:rPr>
              <a:t>Customer Feedback &amp; Optimization</a:t>
            </a:r>
          </a:p>
        </p:txBody>
      </p:sp>
      <p:sp>
        <p:nvSpPr>
          <p:cNvPr id="16" name="Text Box 9"/>
          <p:cNvSpPr txBox="1">
            <a:spLocks noChangeArrowheads="1"/>
          </p:cNvSpPr>
          <p:nvPr/>
        </p:nvSpPr>
        <p:spPr bwMode="auto">
          <a:xfrm>
            <a:off x="7643649" y="2198173"/>
            <a:ext cx="994660" cy="359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96" tIns="40818" rIns="82296" bIns="40818">
            <a:noAutofit/>
          </a:bodyPr>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cs typeface="ＭＳ Ｐゴシック"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9pPr>
          </a:lstStyle>
          <a:p>
            <a:pPr eaLnBrk="1" hangingPunct="1">
              <a:spcBef>
                <a:spcPct val="50000"/>
              </a:spcBef>
              <a:buSzPct val="100000"/>
            </a:pPr>
            <a:r>
              <a:rPr lang="en-US" sz="900" dirty="0">
                <a:solidFill>
                  <a:srgbClr val="000000"/>
                </a:solidFill>
              </a:rPr>
              <a:t>Collaborative Development</a:t>
            </a:r>
          </a:p>
        </p:txBody>
      </p:sp>
      <p:sp>
        <p:nvSpPr>
          <p:cNvPr id="17" name="Text Box 7"/>
          <p:cNvSpPr txBox="1">
            <a:spLocks noChangeArrowheads="1"/>
          </p:cNvSpPr>
          <p:nvPr/>
        </p:nvSpPr>
        <p:spPr bwMode="auto">
          <a:xfrm>
            <a:off x="5819278" y="4165857"/>
            <a:ext cx="1060053" cy="497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96" tIns="40818" rIns="82296" bIns="40818">
            <a:noAutofit/>
          </a:bodyPr>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cs typeface="ＭＳ Ｐゴシック"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9pPr>
          </a:lstStyle>
          <a:p>
            <a:pPr eaLnBrk="1" hangingPunct="1">
              <a:spcBef>
                <a:spcPct val="50000"/>
              </a:spcBef>
              <a:buSzPct val="100000"/>
            </a:pPr>
            <a:r>
              <a:rPr lang="en-US" sz="900" dirty="0">
                <a:solidFill>
                  <a:srgbClr val="000000"/>
                </a:solidFill>
              </a:rPr>
              <a:t>Continuous Release and Deployment</a:t>
            </a:r>
          </a:p>
        </p:txBody>
      </p:sp>
      <p:sp>
        <p:nvSpPr>
          <p:cNvPr id="18" name="Text Box 10"/>
          <p:cNvSpPr txBox="1">
            <a:spLocks noChangeArrowheads="1"/>
          </p:cNvSpPr>
          <p:nvPr/>
        </p:nvSpPr>
        <p:spPr bwMode="auto">
          <a:xfrm>
            <a:off x="3326891" y="3327918"/>
            <a:ext cx="904333" cy="359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96" tIns="40818" rIns="82296" bIns="40818">
            <a:noAutofit/>
          </a:bodyPr>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cs typeface="ＭＳ Ｐゴシック"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9pPr>
          </a:lstStyle>
          <a:p>
            <a:pPr algn="r" eaLnBrk="1" hangingPunct="1">
              <a:spcBef>
                <a:spcPct val="50000"/>
              </a:spcBef>
              <a:buSzPct val="100000"/>
            </a:pPr>
            <a:r>
              <a:rPr lang="en-US" sz="900" dirty="0">
                <a:solidFill>
                  <a:srgbClr val="000000"/>
                </a:solidFill>
              </a:rPr>
              <a:t>Continuous</a:t>
            </a:r>
            <a:br>
              <a:rPr lang="en-US" sz="900" dirty="0">
                <a:solidFill>
                  <a:srgbClr val="000000"/>
                </a:solidFill>
              </a:rPr>
            </a:br>
            <a:r>
              <a:rPr lang="en-US" sz="900" dirty="0">
                <a:solidFill>
                  <a:srgbClr val="000000"/>
                </a:solidFill>
              </a:rPr>
              <a:t>Monitoring</a:t>
            </a:r>
          </a:p>
        </p:txBody>
      </p:sp>
      <p:pic>
        <p:nvPicPr>
          <p:cNvPr id="19" name="Picture 106" descr="slide16busines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23614" y="1250536"/>
            <a:ext cx="352451" cy="333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5"/>
          <p:cNvSpPr txBox="1">
            <a:spLocks noChangeArrowheads="1"/>
          </p:cNvSpPr>
          <p:nvPr/>
        </p:nvSpPr>
        <p:spPr bwMode="auto">
          <a:xfrm>
            <a:off x="5819278" y="1218412"/>
            <a:ext cx="1249952" cy="359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96" tIns="40818" rIns="82296" bIns="40818">
            <a:noAutofit/>
          </a:bodyPr>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cs typeface="ＭＳ Ｐゴシック"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9pPr>
          </a:lstStyle>
          <a:p>
            <a:pPr eaLnBrk="1" hangingPunct="1">
              <a:spcBef>
                <a:spcPct val="50000"/>
              </a:spcBef>
              <a:buSzPct val="100000"/>
            </a:pPr>
            <a:r>
              <a:rPr lang="en-US" sz="900" dirty="0">
                <a:solidFill>
                  <a:srgbClr val="000000"/>
                </a:solidFill>
              </a:rPr>
              <a:t>Continuous</a:t>
            </a:r>
            <a:br>
              <a:rPr lang="en-US" sz="900" dirty="0">
                <a:solidFill>
                  <a:srgbClr val="000000"/>
                </a:solidFill>
              </a:rPr>
            </a:br>
            <a:r>
              <a:rPr lang="en-US" sz="900" dirty="0">
                <a:solidFill>
                  <a:srgbClr val="000000"/>
                </a:solidFill>
              </a:rPr>
              <a:t>Business Planning</a:t>
            </a:r>
          </a:p>
        </p:txBody>
      </p:sp>
      <p:cxnSp>
        <p:nvCxnSpPr>
          <p:cNvPr id="21" name="Straight Arrow Connector 75"/>
          <p:cNvCxnSpPr>
            <a:cxnSpLocks noChangeShapeType="1"/>
          </p:cNvCxnSpPr>
          <p:nvPr/>
        </p:nvCxnSpPr>
        <p:spPr bwMode="auto">
          <a:xfrm flipH="1">
            <a:off x="6921192" y="3024066"/>
            <a:ext cx="956073" cy="903530"/>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22" name="Group 162"/>
          <p:cNvGrpSpPr>
            <a:grpSpLocks/>
          </p:cNvGrpSpPr>
          <p:nvPr/>
        </p:nvGrpSpPr>
        <p:grpSpPr bwMode="auto">
          <a:xfrm>
            <a:off x="4828095" y="1722984"/>
            <a:ext cx="2368576" cy="2345160"/>
            <a:chOff x="2837" y="1525"/>
            <a:chExt cx="1754" cy="1752"/>
          </a:xfrm>
        </p:grpSpPr>
        <p:pic>
          <p:nvPicPr>
            <p:cNvPr id="23" name="Picture 161" descr="Circle_graphic"/>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7" y="1525"/>
              <a:ext cx="1754" cy="1752"/>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64"/>
            <p:cNvSpPr txBox="1">
              <a:spLocks noChangeArrowheads="1"/>
            </p:cNvSpPr>
            <p:nvPr/>
          </p:nvSpPr>
          <p:spPr bwMode="auto">
            <a:xfrm>
              <a:off x="2938" y="2305"/>
              <a:ext cx="617"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eaLnBrk="0" hangingPunct="0">
                <a:defRPr sz="1200">
                  <a:solidFill>
                    <a:schemeClr val="tx1"/>
                  </a:solidFill>
                  <a:latin typeface="Arial" charset="0"/>
                  <a:ea typeface="ＭＳ Ｐゴシック" charset="0"/>
                  <a:cs typeface="ＭＳ Ｐゴシック" charset="0"/>
                </a:defRPr>
              </a:lvl1pPr>
              <a:lvl2pPr marL="742950" indent="-285750" eaLnBrk="0" hangingPunct="0">
                <a:defRPr sz="1200">
                  <a:solidFill>
                    <a:schemeClr val="tx1"/>
                  </a:solidFill>
                  <a:latin typeface="Arial" charset="0"/>
                  <a:ea typeface="ＭＳ Ｐゴシック" charset="0"/>
                </a:defRPr>
              </a:lvl2pPr>
              <a:lvl3pPr marL="1143000" indent="-228600" eaLnBrk="0" hangingPunct="0">
                <a:defRPr sz="1200">
                  <a:solidFill>
                    <a:schemeClr val="tx1"/>
                  </a:solidFill>
                  <a:latin typeface="Arial" charset="0"/>
                  <a:ea typeface="ＭＳ Ｐゴシック" charset="0"/>
                </a:defRPr>
              </a:lvl3pPr>
              <a:lvl4pPr marL="1600200" indent="-228600" eaLnBrk="0" hangingPunct="0">
                <a:defRPr sz="1200">
                  <a:solidFill>
                    <a:schemeClr val="tx1"/>
                  </a:solidFill>
                  <a:latin typeface="Arial" charset="0"/>
                  <a:ea typeface="ＭＳ Ｐゴシック" charset="0"/>
                </a:defRPr>
              </a:lvl4pPr>
              <a:lvl5pPr marL="2057400" indent="-228600" eaLnBrk="0" hangingPunct="0">
                <a:defRPr sz="1200">
                  <a:solidFill>
                    <a:schemeClr val="tx1"/>
                  </a:solidFill>
                  <a:latin typeface="Arial" charset="0"/>
                  <a:ea typeface="ＭＳ Ｐゴシック" charset="0"/>
                </a:defRPr>
              </a:lvl5pPr>
              <a:lvl6pPr marL="2514600" indent="-228600" eaLnBrk="0" fontAlgn="base" hangingPunct="0">
                <a:spcBef>
                  <a:spcPct val="0"/>
                </a:spcBef>
                <a:spcAft>
                  <a:spcPct val="0"/>
                </a:spcAft>
                <a:defRPr sz="1200">
                  <a:solidFill>
                    <a:schemeClr val="tx1"/>
                  </a:solidFill>
                  <a:latin typeface="Arial" charset="0"/>
                  <a:ea typeface="ＭＳ Ｐゴシック" charset="0"/>
                </a:defRPr>
              </a:lvl6pPr>
              <a:lvl7pPr marL="2971800" indent="-228600" eaLnBrk="0" fontAlgn="base" hangingPunct="0">
                <a:spcBef>
                  <a:spcPct val="0"/>
                </a:spcBef>
                <a:spcAft>
                  <a:spcPct val="0"/>
                </a:spcAft>
                <a:defRPr sz="1200">
                  <a:solidFill>
                    <a:schemeClr val="tx1"/>
                  </a:solidFill>
                  <a:latin typeface="Arial" charset="0"/>
                  <a:ea typeface="ＭＳ Ｐゴシック" charset="0"/>
                </a:defRPr>
              </a:lvl7pPr>
              <a:lvl8pPr marL="3429000" indent="-228600" eaLnBrk="0" fontAlgn="base" hangingPunct="0">
                <a:spcBef>
                  <a:spcPct val="0"/>
                </a:spcBef>
                <a:spcAft>
                  <a:spcPct val="0"/>
                </a:spcAft>
                <a:defRPr sz="1200">
                  <a:solidFill>
                    <a:schemeClr val="tx1"/>
                  </a:solidFill>
                  <a:latin typeface="Arial" charset="0"/>
                  <a:ea typeface="ＭＳ Ｐゴシック" charset="0"/>
                </a:defRPr>
              </a:lvl8pPr>
              <a:lvl9pPr marL="3886200" indent="-228600" eaLnBrk="0" fontAlgn="base" hangingPunct="0">
                <a:spcBef>
                  <a:spcPct val="0"/>
                </a:spcBef>
                <a:spcAft>
                  <a:spcPct val="0"/>
                </a:spcAft>
                <a:defRPr sz="1200">
                  <a:solidFill>
                    <a:schemeClr val="tx1"/>
                  </a:solidFill>
                  <a:latin typeface="Arial" charset="0"/>
                  <a:ea typeface="ＭＳ Ｐゴシック" charset="0"/>
                </a:defRPr>
              </a:lvl9pPr>
            </a:lstStyle>
            <a:p>
              <a:pPr algn="ctr" eaLnBrk="1" hangingPunct="1">
                <a:lnSpc>
                  <a:spcPct val="90000"/>
                </a:lnSpc>
                <a:spcBef>
                  <a:spcPts val="860"/>
                </a:spcBef>
                <a:buClr>
                  <a:srgbClr val="000000"/>
                </a:buClr>
                <a:buSzPct val="100000"/>
              </a:pPr>
              <a:r>
                <a:rPr lang="en-US" sz="900" b="1">
                  <a:solidFill>
                    <a:srgbClr val="FFFFFF"/>
                  </a:solidFill>
                </a:rPr>
                <a:t>Operate</a:t>
              </a:r>
            </a:p>
          </p:txBody>
        </p:sp>
        <p:sp>
          <p:nvSpPr>
            <p:cNvPr id="25" name="TextBox 65"/>
            <p:cNvSpPr txBox="1">
              <a:spLocks noChangeArrowheads="1"/>
            </p:cNvSpPr>
            <p:nvPr/>
          </p:nvSpPr>
          <p:spPr bwMode="auto">
            <a:xfrm>
              <a:off x="3939" y="2276"/>
              <a:ext cx="498"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eaLnBrk="0" hangingPunct="0">
                <a:defRPr sz="1200">
                  <a:solidFill>
                    <a:schemeClr val="tx1"/>
                  </a:solidFill>
                  <a:latin typeface="Arial" charset="0"/>
                  <a:ea typeface="ＭＳ Ｐゴシック" charset="0"/>
                  <a:cs typeface="ＭＳ Ｐゴシック" charset="0"/>
                </a:defRPr>
              </a:lvl1pPr>
              <a:lvl2pPr marL="742950" indent="-285750" eaLnBrk="0" hangingPunct="0">
                <a:defRPr sz="1200">
                  <a:solidFill>
                    <a:schemeClr val="tx1"/>
                  </a:solidFill>
                  <a:latin typeface="Arial" charset="0"/>
                  <a:ea typeface="ＭＳ Ｐゴシック" charset="0"/>
                </a:defRPr>
              </a:lvl2pPr>
              <a:lvl3pPr marL="1143000" indent="-228600" eaLnBrk="0" hangingPunct="0">
                <a:defRPr sz="1200">
                  <a:solidFill>
                    <a:schemeClr val="tx1"/>
                  </a:solidFill>
                  <a:latin typeface="Arial" charset="0"/>
                  <a:ea typeface="ＭＳ Ｐゴシック" charset="0"/>
                </a:defRPr>
              </a:lvl3pPr>
              <a:lvl4pPr marL="1600200" indent="-228600" eaLnBrk="0" hangingPunct="0">
                <a:defRPr sz="1200">
                  <a:solidFill>
                    <a:schemeClr val="tx1"/>
                  </a:solidFill>
                  <a:latin typeface="Arial" charset="0"/>
                  <a:ea typeface="ＭＳ Ｐゴシック" charset="0"/>
                </a:defRPr>
              </a:lvl4pPr>
              <a:lvl5pPr marL="2057400" indent="-228600" eaLnBrk="0" hangingPunct="0">
                <a:defRPr sz="1200">
                  <a:solidFill>
                    <a:schemeClr val="tx1"/>
                  </a:solidFill>
                  <a:latin typeface="Arial" charset="0"/>
                  <a:ea typeface="ＭＳ Ｐゴシック" charset="0"/>
                </a:defRPr>
              </a:lvl5pPr>
              <a:lvl6pPr marL="2514600" indent="-228600" eaLnBrk="0" fontAlgn="base" hangingPunct="0">
                <a:spcBef>
                  <a:spcPct val="0"/>
                </a:spcBef>
                <a:spcAft>
                  <a:spcPct val="0"/>
                </a:spcAft>
                <a:defRPr sz="1200">
                  <a:solidFill>
                    <a:schemeClr val="tx1"/>
                  </a:solidFill>
                  <a:latin typeface="Arial" charset="0"/>
                  <a:ea typeface="ＭＳ Ｐゴシック" charset="0"/>
                </a:defRPr>
              </a:lvl6pPr>
              <a:lvl7pPr marL="2971800" indent="-228600" eaLnBrk="0" fontAlgn="base" hangingPunct="0">
                <a:spcBef>
                  <a:spcPct val="0"/>
                </a:spcBef>
                <a:spcAft>
                  <a:spcPct val="0"/>
                </a:spcAft>
                <a:defRPr sz="1200">
                  <a:solidFill>
                    <a:schemeClr val="tx1"/>
                  </a:solidFill>
                  <a:latin typeface="Arial" charset="0"/>
                  <a:ea typeface="ＭＳ Ｐゴシック" charset="0"/>
                </a:defRPr>
              </a:lvl7pPr>
              <a:lvl8pPr marL="3429000" indent="-228600" eaLnBrk="0" fontAlgn="base" hangingPunct="0">
                <a:spcBef>
                  <a:spcPct val="0"/>
                </a:spcBef>
                <a:spcAft>
                  <a:spcPct val="0"/>
                </a:spcAft>
                <a:defRPr sz="1200">
                  <a:solidFill>
                    <a:schemeClr val="tx1"/>
                  </a:solidFill>
                  <a:latin typeface="Arial" charset="0"/>
                  <a:ea typeface="ＭＳ Ｐゴシック" charset="0"/>
                </a:defRPr>
              </a:lvl8pPr>
              <a:lvl9pPr marL="3886200" indent="-228600" eaLnBrk="0" fontAlgn="base" hangingPunct="0">
                <a:spcBef>
                  <a:spcPct val="0"/>
                </a:spcBef>
                <a:spcAft>
                  <a:spcPct val="0"/>
                </a:spcAft>
                <a:defRPr sz="1200">
                  <a:solidFill>
                    <a:schemeClr val="tx1"/>
                  </a:solidFill>
                  <a:latin typeface="Arial" charset="0"/>
                  <a:ea typeface="ＭＳ Ｐゴシック" charset="0"/>
                </a:defRPr>
              </a:lvl9pPr>
            </a:lstStyle>
            <a:p>
              <a:pPr algn="ctr" eaLnBrk="1" hangingPunct="1">
                <a:lnSpc>
                  <a:spcPct val="90000"/>
                </a:lnSpc>
                <a:spcBef>
                  <a:spcPts val="860"/>
                </a:spcBef>
                <a:buClr>
                  <a:srgbClr val="000000"/>
                </a:buClr>
                <a:buSzPct val="100000"/>
              </a:pPr>
              <a:r>
                <a:rPr lang="en-US" sz="900" b="1">
                  <a:solidFill>
                    <a:srgbClr val="FFFFFF"/>
                  </a:solidFill>
                </a:rPr>
                <a:t>Develop/ </a:t>
              </a:r>
              <a:br>
                <a:rPr lang="en-US" sz="900" b="1">
                  <a:solidFill>
                    <a:srgbClr val="FFFFFF"/>
                  </a:solidFill>
                </a:rPr>
              </a:br>
              <a:r>
                <a:rPr lang="en-US" sz="900" b="1">
                  <a:solidFill>
                    <a:srgbClr val="FFFFFF"/>
                  </a:solidFill>
                </a:rPr>
                <a:t>Test</a:t>
              </a:r>
            </a:p>
          </p:txBody>
        </p:sp>
        <p:sp>
          <p:nvSpPr>
            <p:cNvPr id="26" name="TextBox 66"/>
            <p:cNvSpPr txBox="1">
              <a:spLocks noChangeArrowheads="1"/>
            </p:cNvSpPr>
            <p:nvPr/>
          </p:nvSpPr>
          <p:spPr bwMode="auto">
            <a:xfrm>
              <a:off x="3444" y="2750"/>
              <a:ext cx="54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eaLnBrk="0" hangingPunct="0">
                <a:defRPr sz="1200">
                  <a:solidFill>
                    <a:schemeClr val="tx1"/>
                  </a:solidFill>
                  <a:latin typeface="Arial" charset="0"/>
                  <a:ea typeface="ＭＳ Ｐゴシック" charset="0"/>
                  <a:cs typeface="ＭＳ Ｐゴシック" charset="0"/>
                </a:defRPr>
              </a:lvl1pPr>
              <a:lvl2pPr marL="742950" indent="-285750" eaLnBrk="0" hangingPunct="0">
                <a:defRPr sz="1200">
                  <a:solidFill>
                    <a:schemeClr val="tx1"/>
                  </a:solidFill>
                  <a:latin typeface="Arial" charset="0"/>
                  <a:ea typeface="ＭＳ Ｐゴシック" charset="0"/>
                </a:defRPr>
              </a:lvl2pPr>
              <a:lvl3pPr marL="1143000" indent="-228600" eaLnBrk="0" hangingPunct="0">
                <a:defRPr sz="1200">
                  <a:solidFill>
                    <a:schemeClr val="tx1"/>
                  </a:solidFill>
                  <a:latin typeface="Arial" charset="0"/>
                  <a:ea typeface="ＭＳ Ｐゴシック" charset="0"/>
                </a:defRPr>
              </a:lvl3pPr>
              <a:lvl4pPr marL="1600200" indent="-228600" eaLnBrk="0" hangingPunct="0">
                <a:defRPr sz="1200">
                  <a:solidFill>
                    <a:schemeClr val="tx1"/>
                  </a:solidFill>
                  <a:latin typeface="Arial" charset="0"/>
                  <a:ea typeface="ＭＳ Ｐゴシック" charset="0"/>
                </a:defRPr>
              </a:lvl4pPr>
              <a:lvl5pPr marL="2057400" indent="-228600" eaLnBrk="0" hangingPunct="0">
                <a:defRPr sz="1200">
                  <a:solidFill>
                    <a:schemeClr val="tx1"/>
                  </a:solidFill>
                  <a:latin typeface="Arial" charset="0"/>
                  <a:ea typeface="ＭＳ Ｐゴシック" charset="0"/>
                </a:defRPr>
              </a:lvl5pPr>
              <a:lvl6pPr marL="2514600" indent="-228600" eaLnBrk="0" fontAlgn="base" hangingPunct="0">
                <a:spcBef>
                  <a:spcPct val="0"/>
                </a:spcBef>
                <a:spcAft>
                  <a:spcPct val="0"/>
                </a:spcAft>
                <a:defRPr sz="1200">
                  <a:solidFill>
                    <a:schemeClr val="tx1"/>
                  </a:solidFill>
                  <a:latin typeface="Arial" charset="0"/>
                  <a:ea typeface="ＭＳ Ｐゴシック" charset="0"/>
                </a:defRPr>
              </a:lvl6pPr>
              <a:lvl7pPr marL="2971800" indent="-228600" eaLnBrk="0" fontAlgn="base" hangingPunct="0">
                <a:spcBef>
                  <a:spcPct val="0"/>
                </a:spcBef>
                <a:spcAft>
                  <a:spcPct val="0"/>
                </a:spcAft>
                <a:defRPr sz="1200">
                  <a:solidFill>
                    <a:schemeClr val="tx1"/>
                  </a:solidFill>
                  <a:latin typeface="Arial" charset="0"/>
                  <a:ea typeface="ＭＳ Ｐゴシック" charset="0"/>
                </a:defRPr>
              </a:lvl7pPr>
              <a:lvl8pPr marL="3429000" indent="-228600" eaLnBrk="0" fontAlgn="base" hangingPunct="0">
                <a:spcBef>
                  <a:spcPct val="0"/>
                </a:spcBef>
                <a:spcAft>
                  <a:spcPct val="0"/>
                </a:spcAft>
                <a:defRPr sz="1200">
                  <a:solidFill>
                    <a:schemeClr val="tx1"/>
                  </a:solidFill>
                  <a:latin typeface="Arial" charset="0"/>
                  <a:ea typeface="ＭＳ Ｐゴシック" charset="0"/>
                </a:defRPr>
              </a:lvl8pPr>
              <a:lvl9pPr marL="3886200" indent="-228600" eaLnBrk="0" fontAlgn="base" hangingPunct="0">
                <a:spcBef>
                  <a:spcPct val="0"/>
                </a:spcBef>
                <a:spcAft>
                  <a:spcPct val="0"/>
                </a:spcAft>
                <a:defRPr sz="1200">
                  <a:solidFill>
                    <a:schemeClr val="tx1"/>
                  </a:solidFill>
                  <a:latin typeface="Arial" charset="0"/>
                  <a:ea typeface="ＭＳ Ｐゴシック" charset="0"/>
                </a:defRPr>
              </a:lvl9pPr>
            </a:lstStyle>
            <a:p>
              <a:pPr algn="ctr">
                <a:buClr>
                  <a:srgbClr val="000000"/>
                </a:buClr>
                <a:buSzPct val="100000"/>
                <a:buFont typeface="Times New Roman" charset="0"/>
                <a:buNone/>
              </a:pPr>
              <a:r>
                <a:rPr lang="en-US" sz="900" b="1">
                  <a:solidFill>
                    <a:srgbClr val="FFFFFF"/>
                  </a:solidFill>
                </a:rPr>
                <a:t>Deploy</a:t>
              </a:r>
            </a:p>
          </p:txBody>
        </p:sp>
        <p:sp>
          <p:nvSpPr>
            <p:cNvPr id="27" name="TextBox 67"/>
            <p:cNvSpPr txBox="1">
              <a:spLocks noChangeArrowheads="1"/>
            </p:cNvSpPr>
            <p:nvPr/>
          </p:nvSpPr>
          <p:spPr bwMode="auto">
            <a:xfrm>
              <a:off x="3534" y="1868"/>
              <a:ext cx="362"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eaLnBrk="0" hangingPunct="0">
                <a:defRPr sz="1200">
                  <a:solidFill>
                    <a:schemeClr val="tx1"/>
                  </a:solidFill>
                  <a:latin typeface="Arial" charset="0"/>
                  <a:ea typeface="ＭＳ Ｐゴシック" charset="0"/>
                  <a:cs typeface="ＭＳ Ｐゴシック" charset="0"/>
                </a:defRPr>
              </a:lvl1pPr>
              <a:lvl2pPr marL="742950" indent="-285750" eaLnBrk="0" hangingPunct="0">
                <a:defRPr sz="1200">
                  <a:solidFill>
                    <a:schemeClr val="tx1"/>
                  </a:solidFill>
                  <a:latin typeface="Arial" charset="0"/>
                  <a:ea typeface="ＭＳ Ｐゴシック" charset="0"/>
                </a:defRPr>
              </a:lvl2pPr>
              <a:lvl3pPr marL="1143000" indent="-228600" eaLnBrk="0" hangingPunct="0">
                <a:defRPr sz="1200">
                  <a:solidFill>
                    <a:schemeClr val="tx1"/>
                  </a:solidFill>
                  <a:latin typeface="Arial" charset="0"/>
                  <a:ea typeface="ＭＳ Ｐゴシック" charset="0"/>
                </a:defRPr>
              </a:lvl3pPr>
              <a:lvl4pPr marL="1600200" indent="-228600" eaLnBrk="0" hangingPunct="0">
                <a:defRPr sz="1200">
                  <a:solidFill>
                    <a:schemeClr val="tx1"/>
                  </a:solidFill>
                  <a:latin typeface="Arial" charset="0"/>
                  <a:ea typeface="ＭＳ Ｐゴシック" charset="0"/>
                </a:defRPr>
              </a:lvl4pPr>
              <a:lvl5pPr marL="2057400" indent="-228600" eaLnBrk="0" hangingPunct="0">
                <a:defRPr sz="1200">
                  <a:solidFill>
                    <a:schemeClr val="tx1"/>
                  </a:solidFill>
                  <a:latin typeface="Arial" charset="0"/>
                  <a:ea typeface="ＭＳ Ｐゴシック" charset="0"/>
                </a:defRPr>
              </a:lvl5pPr>
              <a:lvl6pPr marL="2514600" indent="-228600" eaLnBrk="0" fontAlgn="base" hangingPunct="0">
                <a:spcBef>
                  <a:spcPct val="0"/>
                </a:spcBef>
                <a:spcAft>
                  <a:spcPct val="0"/>
                </a:spcAft>
                <a:defRPr sz="1200">
                  <a:solidFill>
                    <a:schemeClr val="tx1"/>
                  </a:solidFill>
                  <a:latin typeface="Arial" charset="0"/>
                  <a:ea typeface="ＭＳ Ｐゴシック" charset="0"/>
                </a:defRPr>
              </a:lvl6pPr>
              <a:lvl7pPr marL="2971800" indent="-228600" eaLnBrk="0" fontAlgn="base" hangingPunct="0">
                <a:spcBef>
                  <a:spcPct val="0"/>
                </a:spcBef>
                <a:spcAft>
                  <a:spcPct val="0"/>
                </a:spcAft>
                <a:defRPr sz="1200">
                  <a:solidFill>
                    <a:schemeClr val="tx1"/>
                  </a:solidFill>
                  <a:latin typeface="Arial" charset="0"/>
                  <a:ea typeface="ＭＳ Ｐゴシック" charset="0"/>
                </a:defRPr>
              </a:lvl7pPr>
              <a:lvl8pPr marL="3429000" indent="-228600" eaLnBrk="0" fontAlgn="base" hangingPunct="0">
                <a:spcBef>
                  <a:spcPct val="0"/>
                </a:spcBef>
                <a:spcAft>
                  <a:spcPct val="0"/>
                </a:spcAft>
                <a:defRPr sz="1200">
                  <a:solidFill>
                    <a:schemeClr val="tx1"/>
                  </a:solidFill>
                  <a:latin typeface="Arial" charset="0"/>
                  <a:ea typeface="ＭＳ Ｐゴシック" charset="0"/>
                </a:defRPr>
              </a:lvl8pPr>
              <a:lvl9pPr marL="3886200" indent="-228600" eaLnBrk="0" fontAlgn="base" hangingPunct="0">
                <a:spcBef>
                  <a:spcPct val="0"/>
                </a:spcBef>
                <a:spcAft>
                  <a:spcPct val="0"/>
                </a:spcAft>
                <a:defRPr sz="1200">
                  <a:solidFill>
                    <a:schemeClr val="tx1"/>
                  </a:solidFill>
                  <a:latin typeface="Arial" charset="0"/>
                  <a:ea typeface="ＭＳ Ｐゴシック" charset="0"/>
                </a:defRPr>
              </a:lvl9pPr>
            </a:lstStyle>
            <a:p>
              <a:pPr algn="ctr" eaLnBrk="1" hangingPunct="1">
                <a:lnSpc>
                  <a:spcPct val="90000"/>
                </a:lnSpc>
                <a:spcBef>
                  <a:spcPts val="860"/>
                </a:spcBef>
                <a:buClr>
                  <a:srgbClr val="000000"/>
                </a:buClr>
                <a:buSzPct val="100000"/>
              </a:pPr>
              <a:r>
                <a:rPr lang="en-US" sz="900" b="1">
                  <a:solidFill>
                    <a:srgbClr val="FFFFFF"/>
                  </a:solidFill>
                </a:rPr>
                <a:t>Steer</a:t>
              </a:r>
            </a:p>
          </p:txBody>
        </p:sp>
        <p:sp>
          <p:nvSpPr>
            <p:cNvPr id="28" name="TextBox 4"/>
            <p:cNvSpPr txBox="1">
              <a:spLocks noChangeAspect="1" noChangeArrowheads="1"/>
            </p:cNvSpPr>
            <p:nvPr/>
          </p:nvSpPr>
          <p:spPr bwMode="auto">
            <a:xfrm>
              <a:off x="3306" y="2195"/>
              <a:ext cx="840"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defTabSz="457200" eaLnBrk="0" hangingPunct="0">
                <a:defRPr sz="1200">
                  <a:solidFill>
                    <a:schemeClr val="tx1"/>
                  </a:solidFill>
                  <a:latin typeface="Arial" charset="0"/>
                  <a:ea typeface="ＭＳ Ｐゴシック" charset="0"/>
                  <a:cs typeface="ＭＳ Ｐゴシック" charset="0"/>
                </a:defRPr>
              </a:lvl1pPr>
              <a:lvl2pPr marL="742950" indent="-285750" defTabSz="457200" eaLnBrk="0" hangingPunct="0">
                <a:defRPr sz="1200">
                  <a:solidFill>
                    <a:schemeClr val="tx1"/>
                  </a:solidFill>
                  <a:latin typeface="Arial" charset="0"/>
                  <a:ea typeface="ＭＳ Ｐゴシック" charset="0"/>
                </a:defRPr>
              </a:lvl2pPr>
              <a:lvl3pPr marL="1143000" indent="-228600" defTabSz="457200" eaLnBrk="0" hangingPunct="0">
                <a:defRPr sz="1200">
                  <a:solidFill>
                    <a:schemeClr val="tx1"/>
                  </a:solidFill>
                  <a:latin typeface="Arial" charset="0"/>
                  <a:ea typeface="ＭＳ Ｐゴシック" charset="0"/>
                </a:defRPr>
              </a:lvl3pPr>
              <a:lvl4pPr marL="1600200" indent="-228600" defTabSz="457200" eaLnBrk="0" hangingPunct="0">
                <a:defRPr sz="1200">
                  <a:solidFill>
                    <a:schemeClr val="tx1"/>
                  </a:solidFill>
                  <a:latin typeface="Arial" charset="0"/>
                  <a:ea typeface="ＭＳ Ｐゴシック" charset="0"/>
                </a:defRPr>
              </a:lvl4pPr>
              <a:lvl5pPr marL="2057400" indent="-228600" defTabSz="457200" eaLnBrk="0" hangingPunct="0">
                <a:defRPr sz="1200">
                  <a:solidFill>
                    <a:schemeClr val="tx1"/>
                  </a:solidFill>
                  <a:latin typeface="Arial" charset="0"/>
                  <a:ea typeface="ＭＳ Ｐゴシック" charset="0"/>
                </a:defRPr>
              </a:lvl5pPr>
              <a:lvl6pPr marL="2514600" indent="-228600" eaLnBrk="0" fontAlgn="base" hangingPunct="0">
                <a:spcBef>
                  <a:spcPct val="0"/>
                </a:spcBef>
                <a:spcAft>
                  <a:spcPct val="0"/>
                </a:spcAft>
                <a:defRPr sz="1200">
                  <a:solidFill>
                    <a:schemeClr val="tx1"/>
                  </a:solidFill>
                  <a:latin typeface="Arial" charset="0"/>
                  <a:ea typeface="ＭＳ Ｐゴシック" charset="0"/>
                </a:defRPr>
              </a:lvl6pPr>
              <a:lvl7pPr marL="2971800" indent="-228600" eaLnBrk="0" fontAlgn="base" hangingPunct="0">
                <a:spcBef>
                  <a:spcPct val="0"/>
                </a:spcBef>
                <a:spcAft>
                  <a:spcPct val="0"/>
                </a:spcAft>
                <a:defRPr sz="1200">
                  <a:solidFill>
                    <a:schemeClr val="tx1"/>
                  </a:solidFill>
                  <a:latin typeface="Arial" charset="0"/>
                  <a:ea typeface="ＭＳ Ｐゴシック" charset="0"/>
                </a:defRPr>
              </a:lvl7pPr>
              <a:lvl8pPr marL="3429000" indent="-228600" eaLnBrk="0" fontAlgn="base" hangingPunct="0">
                <a:spcBef>
                  <a:spcPct val="0"/>
                </a:spcBef>
                <a:spcAft>
                  <a:spcPct val="0"/>
                </a:spcAft>
                <a:defRPr sz="1200">
                  <a:solidFill>
                    <a:schemeClr val="tx1"/>
                  </a:solidFill>
                  <a:latin typeface="Arial" charset="0"/>
                  <a:ea typeface="ＭＳ Ｐゴシック" charset="0"/>
                </a:defRPr>
              </a:lvl8pPr>
              <a:lvl9pPr marL="3886200" indent="-228600" eaLnBrk="0" fontAlgn="base" hangingPunct="0">
                <a:spcBef>
                  <a:spcPct val="0"/>
                </a:spcBef>
                <a:spcAft>
                  <a:spcPct val="0"/>
                </a:spcAft>
                <a:defRPr sz="1200">
                  <a:solidFill>
                    <a:schemeClr val="tx1"/>
                  </a:solidFill>
                  <a:latin typeface="Arial" charset="0"/>
                  <a:ea typeface="ＭＳ Ｐゴシック" charset="0"/>
                </a:defRPr>
              </a:lvl9pPr>
            </a:lstStyle>
            <a:p>
              <a:pPr algn="ctr" eaLnBrk="1" hangingPunct="1">
                <a:lnSpc>
                  <a:spcPct val="90000"/>
                </a:lnSpc>
                <a:spcBef>
                  <a:spcPts val="860"/>
                </a:spcBef>
                <a:buClr>
                  <a:srgbClr val="000000"/>
                </a:buClr>
              </a:pPr>
              <a:r>
                <a:rPr lang="en-US" sz="1300" b="1" dirty="0" err="1"/>
                <a:t>DevOps</a:t>
              </a:r>
              <a:r>
                <a:rPr lang="en-US" sz="900" b="1" dirty="0"/>
                <a:t> </a:t>
              </a:r>
              <a:br>
                <a:rPr lang="en-US" sz="900" b="1" dirty="0"/>
              </a:br>
              <a:r>
                <a:rPr lang="en-US" sz="900" b="1" dirty="0"/>
                <a:t>Continuous </a:t>
              </a:r>
              <a:br>
                <a:rPr lang="en-US" sz="900" b="1" dirty="0"/>
              </a:br>
              <a:r>
                <a:rPr lang="en-US" sz="900" b="1" dirty="0"/>
                <a:t>Feedback </a:t>
              </a:r>
            </a:p>
          </p:txBody>
        </p:sp>
        <p:sp>
          <p:nvSpPr>
            <p:cNvPr id="29" name="AutoShape 66" descr="9k="/>
            <p:cNvSpPr>
              <a:spLocks noChangeAspect="1" noChangeArrowheads="1"/>
            </p:cNvSpPr>
            <p:nvPr/>
          </p:nvSpPr>
          <p:spPr bwMode="auto">
            <a:xfrm>
              <a:off x="3993" y="2272"/>
              <a:ext cx="153"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p>
              <a:pPr eaLnBrk="0" hangingPunct="0"/>
              <a:endParaRPr lang="en-US">
                <a:solidFill>
                  <a:srgbClr val="000000"/>
                </a:solidFill>
              </a:endParaRPr>
            </a:p>
          </p:txBody>
        </p:sp>
        <p:sp>
          <p:nvSpPr>
            <p:cNvPr id="30" name="AutoShape 68" descr="9k="/>
            <p:cNvSpPr>
              <a:spLocks noChangeAspect="1" noChangeArrowheads="1"/>
            </p:cNvSpPr>
            <p:nvPr/>
          </p:nvSpPr>
          <p:spPr bwMode="auto">
            <a:xfrm>
              <a:off x="3993" y="2272"/>
              <a:ext cx="153"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p>
              <a:pPr eaLnBrk="0" hangingPunct="0"/>
              <a:endParaRPr lang="en-US">
                <a:solidFill>
                  <a:srgbClr val="000000"/>
                </a:solidFill>
              </a:endParaRPr>
            </a:p>
          </p:txBody>
        </p:sp>
      </p:grpSp>
      <p:cxnSp>
        <p:nvCxnSpPr>
          <p:cNvPr id="31" name="Straight Arrow Connector 75"/>
          <p:cNvCxnSpPr>
            <a:cxnSpLocks noChangeShapeType="1"/>
          </p:cNvCxnSpPr>
          <p:nvPr/>
        </p:nvCxnSpPr>
        <p:spPr bwMode="auto">
          <a:xfrm flipH="1">
            <a:off x="6921192" y="3024065"/>
            <a:ext cx="956073" cy="904868"/>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32" name="Picture 71" descr="slide16 testi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69230" y="3546985"/>
            <a:ext cx="349750" cy="334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 Box 9"/>
          <p:cNvSpPr txBox="1">
            <a:spLocks noChangeArrowheads="1"/>
          </p:cNvSpPr>
          <p:nvPr/>
        </p:nvSpPr>
        <p:spPr bwMode="auto">
          <a:xfrm>
            <a:off x="7494599" y="3533597"/>
            <a:ext cx="949746" cy="359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96" tIns="40818" rIns="82296" bIns="40818">
            <a:noAutofit/>
          </a:bodyPr>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cs typeface="ＭＳ Ｐゴシック"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chemeClr val="tx1"/>
                </a:solidFill>
                <a:latin typeface="Arial" charset="0"/>
                <a:ea typeface="ＭＳ Ｐゴシック" charset="0"/>
              </a:defRPr>
            </a:lvl9pPr>
          </a:lstStyle>
          <a:p>
            <a:pPr eaLnBrk="1" hangingPunct="1">
              <a:spcBef>
                <a:spcPct val="50000"/>
              </a:spcBef>
              <a:buSzPct val="100000"/>
            </a:pPr>
            <a:r>
              <a:rPr lang="en-US" sz="900" dirty="0">
                <a:solidFill>
                  <a:srgbClr val="000000"/>
                </a:solidFill>
              </a:rPr>
              <a:t>Continuous</a:t>
            </a:r>
            <a:br>
              <a:rPr lang="en-US" sz="900" dirty="0">
                <a:solidFill>
                  <a:srgbClr val="000000"/>
                </a:solidFill>
              </a:rPr>
            </a:br>
            <a:r>
              <a:rPr lang="en-US" sz="900" dirty="0">
                <a:solidFill>
                  <a:srgbClr val="000000"/>
                </a:solidFill>
              </a:rPr>
              <a:t>Testing</a:t>
            </a:r>
          </a:p>
        </p:txBody>
      </p:sp>
      <p:sp>
        <p:nvSpPr>
          <p:cNvPr id="34" name="AutoShape 39"/>
          <p:cNvSpPr>
            <a:spLocks noChangeArrowheads="1"/>
          </p:cNvSpPr>
          <p:nvPr/>
        </p:nvSpPr>
        <p:spPr bwMode="auto">
          <a:xfrm>
            <a:off x="405381" y="1693412"/>
            <a:ext cx="2220913" cy="771052"/>
          </a:xfrm>
          <a:prstGeom prst="roundRect">
            <a:avLst>
              <a:gd name="adj" fmla="val 10847"/>
            </a:avLst>
          </a:prstGeom>
          <a:solidFill>
            <a:srgbClr val="92D050"/>
          </a:solidFill>
          <a:ln>
            <a:noFill/>
          </a:ln>
          <a:effectLst/>
          <a:extLst/>
        </p:spPr>
        <p:txBody>
          <a:bodyPr lIns="82296" tIns="40818" rIns="82296" bIns="40818" anchor="ctr">
            <a:noAutofit/>
          </a:bodyPr>
          <a:lstStyle/>
          <a:p>
            <a:pPr algn="ctr">
              <a:spcBef>
                <a:spcPts val="456"/>
              </a:spcBef>
              <a:defRPr/>
            </a:pPr>
            <a:r>
              <a:rPr lang="en-US" sz="1400" b="1" dirty="0">
                <a:solidFill>
                  <a:schemeClr val="bg1"/>
                </a:solidFill>
                <a:ea typeface="MS PGothic" charset="0"/>
                <a:cs typeface="MS PGothic" charset="0"/>
              </a:rPr>
              <a:t> Accelerate</a:t>
            </a:r>
            <a:br>
              <a:rPr lang="en-US" sz="1400" b="1" dirty="0">
                <a:solidFill>
                  <a:schemeClr val="bg1"/>
                </a:solidFill>
                <a:ea typeface="MS PGothic" charset="0"/>
                <a:cs typeface="MS PGothic" charset="0"/>
              </a:rPr>
            </a:br>
            <a:r>
              <a:rPr lang="en-US" sz="1400" b="1" dirty="0">
                <a:solidFill>
                  <a:schemeClr val="bg1"/>
                </a:solidFill>
                <a:ea typeface="MS PGothic" charset="0"/>
                <a:cs typeface="MS PGothic" charset="0"/>
              </a:rPr>
              <a:t>software delivery </a:t>
            </a:r>
            <a:r>
              <a:rPr lang="en-US" sz="1400" b="1" dirty="0" smtClean="0">
                <a:solidFill>
                  <a:schemeClr val="bg1"/>
                </a:solidFill>
                <a:ea typeface="MS PGothic" charset="0"/>
                <a:cs typeface="MS PGothic" charset="0"/>
              </a:rPr>
              <a:t>– </a:t>
            </a:r>
            <a:r>
              <a:rPr lang="en-US" sz="1400" dirty="0" smtClean="0">
                <a:solidFill>
                  <a:schemeClr val="bg1"/>
                </a:solidFill>
                <a:ea typeface="MS PGothic" charset="0"/>
                <a:cs typeface="MS PGothic" charset="0"/>
              </a:rPr>
              <a:t>for </a:t>
            </a:r>
            <a:r>
              <a:rPr lang="en-US" sz="1400" dirty="0">
                <a:solidFill>
                  <a:schemeClr val="bg1"/>
                </a:solidFill>
                <a:ea typeface="MS PGothic" charset="0"/>
                <a:cs typeface="MS PGothic" charset="0"/>
              </a:rPr>
              <a:t>faster time to value</a:t>
            </a:r>
          </a:p>
        </p:txBody>
      </p:sp>
      <p:sp>
        <p:nvSpPr>
          <p:cNvPr id="35" name="AutoShape 39"/>
          <p:cNvSpPr>
            <a:spLocks noChangeArrowheads="1"/>
          </p:cNvSpPr>
          <p:nvPr/>
        </p:nvSpPr>
        <p:spPr bwMode="auto">
          <a:xfrm>
            <a:off x="405381" y="2572150"/>
            <a:ext cx="2220913" cy="998997"/>
          </a:xfrm>
          <a:prstGeom prst="roundRect">
            <a:avLst>
              <a:gd name="adj" fmla="val 10847"/>
            </a:avLst>
          </a:prstGeom>
          <a:solidFill>
            <a:srgbClr val="92D050"/>
          </a:solidFill>
          <a:ln>
            <a:noFill/>
          </a:ln>
          <a:effectLst/>
          <a:extLst/>
        </p:spPr>
        <p:txBody>
          <a:bodyPr lIns="82296" tIns="40818" rIns="82296" bIns="40818" anchor="ctr">
            <a:noAutofit/>
          </a:bodyPr>
          <a:lstStyle/>
          <a:p>
            <a:pPr algn="ctr">
              <a:spcBef>
                <a:spcPts val="456"/>
              </a:spcBef>
              <a:defRPr/>
            </a:pPr>
            <a:r>
              <a:rPr lang="en-US" sz="1400" b="1" dirty="0">
                <a:solidFill>
                  <a:schemeClr val="bg1"/>
                </a:solidFill>
                <a:ea typeface="MS PGothic" charset="0"/>
                <a:cs typeface="MS PGothic" charset="0"/>
              </a:rPr>
              <a:t>Balance speed, cost, quality and risk – </a:t>
            </a:r>
            <a:r>
              <a:rPr lang="en-US" sz="1400" dirty="0" smtClean="0">
                <a:solidFill>
                  <a:schemeClr val="bg1"/>
                </a:solidFill>
                <a:ea typeface="MS PGothic" charset="0"/>
                <a:cs typeface="MS PGothic" charset="0"/>
              </a:rPr>
              <a:t>for </a:t>
            </a:r>
            <a:r>
              <a:rPr lang="en-US" sz="1400" dirty="0">
                <a:solidFill>
                  <a:schemeClr val="bg1"/>
                </a:solidFill>
                <a:ea typeface="MS PGothic" charset="0"/>
                <a:cs typeface="MS PGothic" charset="0"/>
              </a:rPr>
              <a:t>increased capacity to innovate</a:t>
            </a:r>
          </a:p>
        </p:txBody>
      </p:sp>
      <p:sp>
        <p:nvSpPr>
          <p:cNvPr id="36" name="AutoShape 39"/>
          <p:cNvSpPr>
            <a:spLocks noChangeArrowheads="1"/>
          </p:cNvSpPr>
          <p:nvPr/>
        </p:nvSpPr>
        <p:spPr bwMode="auto">
          <a:xfrm>
            <a:off x="405381" y="3678833"/>
            <a:ext cx="2220913" cy="998997"/>
          </a:xfrm>
          <a:prstGeom prst="roundRect">
            <a:avLst>
              <a:gd name="adj" fmla="val 10847"/>
            </a:avLst>
          </a:prstGeom>
          <a:solidFill>
            <a:srgbClr val="92D050"/>
          </a:solidFill>
          <a:ln>
            <a:noFill/>
          </a:ln>
          <a:effectLst/>
          <a:extLst/>
        </p:spPr>
        <p:txBody>
          <a:bodyPr lIns="82296" tIns="40818" rIns="82296" bIns="40818" anchor="ctr">
            <a:noAutofit/>
          </a:bodyPr>
          <a:lstStyle/>
          <a:p>
            <a:pPr algn="ctr">
              <a:spcBef>
                <a:spcPts val="456"/>
              </a:spcBef>
              <a:defRPr/>
            </a:pPr>
            <a:r>
              <a:rPr lang="en-US" sz="1400" b="1" dirty="0">
                <a:solidFill>
                  <a:schemeClr val="bg1"/>
                </a:solidFill>
                <a:ea typeface="MS PGothic" charset="0"/>
                <a:cs typeface="MS PGothic" charset="0"/>
              </a:rPr>
              <a:t>Reduce time to customer feedback – </a:t>
            </a:r>
            <a:r>
              <a:rPr lang="en-US" sz="1400" b="1" dirty="0" smtClean="0">
                <a:solidFill>
                  <a:schemeClr val="bg1"/>
                </a:solidFill>
                <a:ea typeface="MS PGothic" charset="0"/>
                <a:cs typeface="MS PGothic" charset="0"/>
              </a:rPr>
              <a:t> </a:t>
            </a:r>
            <a:r>
              <a:rPr lang="en-US" sz="1400" dirty="0" smtClean="0">
                <a:solidFill>
                  <a:schemeClr val="bg1"/>
                </a:solidFill>
                <a:ea typeface="MS PGothic" charset="0"/>
                <a:cs typeface="MS PGothic" charset="0"/>
              </a:rPr>
              <a:t>for </a:t>
            </a:r>
            <a:r>
              <a:rPr lang="en-US" sz="1400" dirty="0">
                <a:solidFill>
                  <a:schemeClr val="bg1"/>
                </a:solidFill>
                <a:ea typeface="MS PGothic" charset="0"/>
                <a:cs typeface="MS PGothic" charset="0"/>
              </a:rPr>
              <a:t>improved customer experience</a:t>
            </a:r>
          </a:p>
        </p:txBody>
      </p:sp>
      <p:sp>
        <p:nvSpPr>
          <p:cNvPr id="37" name="Title 1"/>
          <p:cNvSpPr txBox="1">
            <a:spLocks/>
          </p:cNvSpPr>
          <p:nvPr/>
        </p:nvSpPr>
        <p:spPr bwMode="auto">
          <a:xfrm>
            <a:off x="329184" y="188484"/>
            <a:ext cx="7684714" cy="467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1634" tIns="40818" rIns="81634" bIns="40818" numCol="1" anchor="b" anchorCtr="0" compatLnSpc="1">
            <a:prstTxWarp prst="textNoShape">
              <a:avLst/>
            </a:prstTxWarp>
            <a:spAutoFit/>
          </a:bodyPr>
          <a:lstStyle>
            <a:lvl1pPr algn="l" defTabSz="408173" rtl="0" eaLnBrk="0" fontAlgn="base" hangingPunct="0">
              <a:spcBef>
                <a:spcPct val="0"/>
              </a:spcBef>
              <a:spcAft>
                <a:spcPct val="0"/>
              </a:spcAft>
              <a:defRPr sz="2500" kern="1200">
                <a:solidFill>
                  <a:srgbClr val="00B0DA"/>
                </a:solidFill>
                <a:latin typeface="+mj-lt"/>
                <a:ea typeface="+mj-ea"/>
                <a:cs typeface="+mj-cs"/>
              </a:defRPr>
            </a:lvl1pPr>
            <a:lvl2pPr algn="l" defTabSz="408173" rtl="0" eaLnBrk="0" fontAlgn="base" hangingPunct="0">
              <a:spcBef>
                <a:spcPct val="0"/>
              </a:spcBef>
              <a:spcAft>
                <a:spcPct val="0"/>
              </a:spcAft>
              <a:defRPr sz="2500">
                <a:solidFill>
                  <a:srgbClr val="00B0DA"/>
                </a:solidFill>
                <a:latin typeface="Arial" pitchFamily="34" charset="0"/>
              </a:defRPr>
            </a:lvl2pPr>
            <a:lvl3pPr algn="l" defTabSz="408173" rtl="0" eaLnBrk="0" fontAlgn="base" hangingPunct="0">
              <a:spcBef>
                <a:spcPct val="0"/>
              </a:spcBef>
              <a:spcAft>
                <a:spcPct val="0"/>
              </a:spcAft>
              <a:defRPr sz="2500">
                <a:solidFill>
                  <a:srgbClr val="00B0DA"/>
                </a:solidFill>
                <a:latin typeface="Arial" pitchFamily="34" charset="0"/>
              </a:defRPr>
            </a:lvl3pPr>
            <a:lvl4pPr algn="l" defTabSz="408173" rtl="0" eaLnBrk="0" fontAlgn="base" hangingPunct="0">
              <a:spcBef>
                <a:spcPct val="0"/>
              </a:spcBef>
              <a:spcAft>
                <a:spcPct val="0"/>
              </a:spcAft>
              <a:defRPr sz="2500">
                <a:solidFill>
                  <a:srgbClr val="00B0DA"/>
                </a:solidFill>
                <a:latin typeface="Arial" pitchFamily="34" charset="0"/>
              </a:defRPr>
            </a:lvl4pPr>
            <a:lvl5pPr algn="l" defTabSz="408173" rtl="0" eaLnBrk="0" fontAlgn="base" hangingPunct="0">
              <a:spcBef>
                <a:spcPct val="0"/>
              </a:spcBef>
              <a:spcAft>
                <a:spcPct val="0"/>
              </a:spcAft>
              <a:defRPr sz="2500">
                <a:solidFill>
                  <a:srgbClr val="00B0DA"/>
                </a:solidFill>
                <a:latin typeface="Arial" pitchFamily="34" charset="0"/>
              </a:defRPr>
            </a:lvl5pPr>
            <a:lvl6pPr marL="408173" algn="l" defTabSz="408173" rtl="0" fontAlgn="base">
              <a:spcBef>
                <a:spcPct val="0"/>
              </a:spcBef>
              <a:spcAft>
                <a:spcPct val="0"/>
              </a:spcAft>
              <a:defRPr sz="2500">
                <a:solidFill>
                  <a:srgbClr val="00B0DA"/>
                </a:solidFill>
                <a:latin typeface="Arial" pitchFamily="34" charset="0"/>
              </a:defRPr>
            </a:lvl6pPr>
            <a:lvl7pPr marL="816347" algn="l" defTabSz="408173" rtl="0" fontAlgn="base">
              <a:spcBef>
                <a:spcPct val="0"/>
              </a:spcBef>
              <a:spcAft>
                <a:spcPct val="0"/>
              </a:spcAft>
              <a:defRPr sz="2500">
                <a:solidFill>
                  <a:srgbClr val="00B0DA"/>
                </a:solidFill>
                <a:latin typeface="Arial" pitchFamily="34" charset="0"/>
              </a:defRPr>
            </a:lvl7pPr>
            <a:lvl8pPr marL="1224521" algn="l" defTabSz="408173" rtl="0" fontAlgn="base">
              <a:spcBef>
                <a:spcPct val="0"/>
              </a:spcBef>
              <a:spcAft>
                <a:spcPct val="0"/>
              </a:spcAft>
              <a:defRPr sz="2500">
                <a:solidFill>
                  <a:srgbClr val="00B0DA"/>
                </a:solidFill>
                <a:latin typeface="Arial" pitchFamily="34" charset="0"/>
              </a:defRPr>
            </a:lvl8pPr>
            <a:lvl9pPr marL="1632694" algn="l" defTabSz="408173" rtl="0" fontAlgn="base">
              <a:spcBef>
                <a:spcPct val="0"/>
              </a:spcBef>
              <a:spcAft>
                <a:spcPct val="0"/>
              </a:spcAft>
              <a:defRPr sz="2500">
                <a:solidFill>
                  <a:srgbClr val="00B0DA"/>
                </a:solidFill>
                <a:latin typeface="Arial" pitchFamily="34" charset="0"/>
              </a:defRPr>
            </a:lvl9pPr>
          </a:lstStyle>
          <a:p>
            <a:r>
              <a:rPr lang="en-US" dirty="0"/>
              <a:t>IBM </a:t>
            </a:r>
            <a:r>
              <a:rPr lang="en-US" dirty="0" err="1"/>
              <a:t>DevOps</a:t>
            </a:r>
            <a:r>
              <a:rPr lang="en-US" dirty="0"/>
              <a:t> point of </a:t>
            </a:r>
            <a:r>
              <a:rPr lang="en-US" dirty="0" smtClean="0"/>
              <a:t>view</a:t>
            </a:r>
          </a:p>
        </p:txBody>
      </p:sp>
      <p:sp>
        <p:nvSpPr>
          <p:cNvPr id="38" name="Rectangle 37"/>
          <p:cNvSpPr/>
          <p:nvPr/>
        </p:nvSpPr>
        <p:spPr>
          <a:xfrm>
            <a:off x="329184" y="621003"/>
            <a:ext cx="7773698" cy="523220"/>
          </a:xfrm>
          <a:prstGeom prst="rect">
            <a:avLst/>
          </a:prstGeom>
        </p:spPr>
        <p:txBody>
          <a:bodyPr wrap="square">
            <a:spAutoFit/>
          </a:bodyPr>
          <a:lstStyle/>
          <a:p>
            <a:pPr>
              <a:spcBef>
                <a:spcPts val="456"/>
              </a:spcBef>
            </a:pPr>
            <a:r>
              <a:rPr lang="en-US" sz="1400" dirty="0"/>
              <a:t>Enterprise capability for continuous software delivery that enables organizations to seize market opportunities and reduce time to customer feedback</a:t>
            </a:r>
          </a:p>
        </p:txBody>
      </p:sp>
    </p:spTree>
    <p:extLst>
      <p:ext uri="{BB962C8B-B14F-4D97-AF65-F5344CB8AC3E}">
        <p14:creationId xmlns:p14="http://schemas.microsoft.com/office/powerpoint/2010/main" val="255775614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76309" y="853933"/>
            <a:ext cx="3801108" cy="2727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1634" tIns="40818" rIns="81634" bIns="40818" numCol="1" rtlCol="0" anchor="t" anchorCtr="0" compatLnSpc="1">
            <a:prstTxWarp prst="textNoShape">
              <a:avLst/>
            </a:prstTxWarp>
          </a:bodyPr>
          <a:lstStyle/>
          <a:p>
            <a:pPr defTabSz="816347">
              <a:lnSpc>
                <a:spcPct val="90000"/>
              </a:lnSpc>
            </a:pPr>
            <a:endParaRPr lang="en-US" sz="1900">
              <a:solidFill>
                <a:schemeClr val="hlink"/>
              </a:solidFill>
            </a:endParaRPr>
          </a:p>
        </p:txBody>
      </p:sp>
      <p:sp>
        <p:nvSpPr>
          <p:cNvPr id="6" name="Rectangle 5"/>
          <p:cNvSpPr/>
          <p:nvPr/>
        </p:nvSpPr>
        <p:spPr bwMode="auto">
          <a:xfrm>
            <a:off x="328709" y="968233"/>
            <a:ext cx="3801108" cy="2727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1634" tIns="40818" rIns="81634" bIns="40818" numCol="1" rtlCol="0" anchor="t" anchorCtr="0" compatLnSpc="1">
            <a:prstTxWarp prst="textNoShape">
              <a:avLst/>
            </a:prstTxWarp>
          </a:bodyPr>
          <a:lstStyle/>
          <a:p>
            <a:pPr defTabSz="816347">
              <a:lnSpc>
                <a:spcPct val="90000"/>
              </a:lnSpc>
            </a:pPr>
            <a:endParaRPr lang="en-US" sz="1900">
              <a:solidFill>
                <a:schemeClr val="hlink"/>
              </a:solidFill>
            </a:endParaRPr>
          </a:p>
        </p:txBody>
      </p:sp>
      <p:sp>
        <p:nvSpPr>
          <p:cNvPr id="7" name="Rectangle 6"/>
          <p:cNvSpPr/>
          <p:nvPr/>
        </p:nvSpPr>
        <p:spPr bwMode="auto">
          <a:xfrm>
            <a:off x="4291695" y="859241"/>
            <a:ext cx="3801108" cy="2650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1634" tIns="40818" rIns="81634" bIns="40818" numCol="1" rtlCol="0" anchor="t" anchorCtr="0" compatLnSpc="1">
            <a:prstTxWarp prst="textNoShape">
              <a:avLst/>
            </a:prstTxWarp>
          </a:bodyPr>
          <a:lstStyle/>
          <a:p>
            <a:pPr defTabSz="816347">
              <a:lnSpc>
                <a:spcPct val="90000"/>
              </a:lnSpc>
            </a:pPr>
            <a:endParaRPr lang="en-US" sz="1900">
              <a:solidFill>
                <a:schemeClr val="hlink"/>
              </a:solidFill>
            </a:endParaRPr>
          </a:p>
        </p:txBody>
      </p:sp>
      <p:sp>
        <p:nvSpPr>
          <p:cNvPr id="8" name="TextBox 7"/>
          <p:cNvSpPr txBox="1"/>
          <p:nvPr/>
        </p:nvSpPr>
        <p:spPr>
          <a:xfrm>
            <a:off x="329184" y="1358330"/>
            <a:ext cx="4198271" cy="1282762"/>
          </a:xfrm>
          <a:prstGeom prst="rect">
            <a:avLst/>
          </a:prstGeom>
          <a:noFill/>
        </p:spPr>
        <p:txBody>
          <a:bodyPr wrap="square" lIns="82296" tIns="45720" rIns="82296" bIns="45720" rtlCol="0">
            <a:spAutoFit/>
          </a:bodyPr>
          <a:lstStyle/>
          <a:p>
            <a:pPr marL="228600" indent="-228600">
              <a:buClr>
                <a:schemeClr val="tx2"/>
              </a:buClr>
              <a:buSzPct val="110000"/>
              <a:buFont typeface="Wingdings" panose="05000000000000000000" pitchFamily="2" charset="2"/>
              <a:buChar char=""/>
            </a:pPr>
            <a:r>
              <a:rPr lang="en-US" sz="1300" dirty="0"/>
              <a:t>Outdated developer and team tools</a:t>
            </a:r>
          </a:p>
          <a:p>
            <a:pPr marL="228600" indent="-228600">
              <a:buClr>
                <a:schemeClr val="tx2"/>
              </a:buClr>
              <a:buSzPct val="110000"/>
              <a:buFont typeface="Wingdings" panose="05000000000000000000" pitchFamily="2" charset="2"/>
              <a:buChar char=""/>
            </a:pPr>
            <a:r>
              <a:rPr lang="en-US" sz="1300" dirty="0"/>
              <a:t>Aging developer population</a:t>
            </a:r>
          </a:p>
          <a:p>
            <a:pPr marL="228600" indent="-228600">
              <a:buClr>
                <a:schemeClr val="tx2"/>
              </a:buClr>
              <a:buSzPct val="110000"/>
              <a:buFont typeface="Wingdings" panose="05000000000000000000" pitchFamily="2" charset="2"/>
              <a:buChar char=""/>
            </a:pPr>
            <a:r>
              <a:rPr lang="en-US" sz="1300" dirty="0"/>
              <a:t>Disconnected teams, silos</a:t>
            </a:r>
          </a:p>
          <a:p>
            <a:pPr marL="228600" indent="-228600">
              <a:buClr>
                <a:schemeClr val="tx2"/>
              </a:buClr>
              <a:buSzPct val="110000"/>
              <a:buFont typeface="Wingdings" panose="05000000000000000000" pitchFamily="2" charset="2"/>
              <a:buChar char=""/>
            </a:pPr>
            <a:r>
              <a:rPr lang="en-US" sz="1300" dirty="0"/>
              <a:t>FUD: “millennials can’t code COBOL”, “manual processes exist for a reason”, </a:t>
            </a:r>
            <a:r>
              <a:rPr lang="en-US" sz="1300" dirty="0" smtClean="0"/>
              <a:t>“</a:t>
            </a:r>
            <a:r>
              <a:rPr lang="en-US" sz="1300" dirty="0" err="1"/>
              <a:t>SoR</a:t>
            </a:r>
            <a:r>
              <a:rPr lang="en-US" sz="1300" dirty="0"/>
              <a:t> </a:t>
            </a:r>
            <a:r>
              <a:rPr lang="en-US" sz="1300" dirty="0" err="1"/>
              <a:t>dev</a:t>
            </a:r>
            <a:r>
              <a:rPr lang="en-US" sz="1300" dirty="0"/>
              <a:t> can’t </a:t>
            </a:r>
            <a:r>
              <a:rPr lang="en-US" sz="1300" dirty="0" smtClean="0"/>
              <a:t/>
            </a:r>
            <a:br>
              <a:rPr lang="en-US" sz="1300" dirty="0" smtClean="0"/>
            </a:br>
            <a:r>
              <a:rPr lang="en-US" sz="1300" dirty="0" smtClean="0"/>
              <a:t>be </a:t>
            </a:r>
            <a:r>
              <a:rPr lang="en-US" sz="1300" dirty="0"/>
              <a:t>as nimble as distributed </a:t>
            </a:r>
            <a:r>
              <a:rPr lang="en-US" sz="1300" dirty="0" err="1"/>
              <a:t>dev</a:t>
            </a:r>
            <a:r>
              <a:rPr lang="en-US" sz="1300" dirty="0" smtClean="0"/>
              <a:t>”</a:t>
            </a:r>
            <a:endParaRPr lang="en-US" sz="1300" dirty="0"/>
          </a:p>
        </p:txBody>
      </p:sp>
      <p:cxnSp>
        <p:nvCxnSpPr>
          <p:cNvPr id="9" name="Straight Connector 8"/>
          <p:cNvCxnSpPr/>
          <p:nvPr/>
        </p:nvCxnSpPr>
        <p:spPr>
          <a:xfrm>
            <a:off x="4564062" y="968376"/>
            <a:ext cx="7938" cy="3794125"/>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0" name="Title 4"/>
          <p:cNvSpPr txBox="1">
            <a:spLocks/>
          </p:cNvSpPr>
          <p:nvPr/>
        </p:nvSpPr>
        <p:spPr bwMode="auto">
          <a:xfrm>
            <a:off x="329184" y="795528"/>
            <a:ext cx="3233016" cy="558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296" tIns="45720" rIns="82296" bIns="45720" numCol="1" anchor="ctr" anchorCtr="0" compatLnSpc="1">
            <a:prstTxWarp prst="textNoShape">
              <a:avLst/>
            </a:prstTxWarp>
          </a:bodyPr>
          <a:lstStyle>
            <a:lvl1pPr algn="l" defTabSz="653077" rtl="0" eaLnBrk="0" fontAlgn="base" hangingPunct="0">
              <a:spcBef>
                <a:spcPct val="0"/>
              </a:spcBef>
              <a:spcAft>
                <a:spcPct val="0"/>
              </a:spcAft>
              <a:defRPr sz="4000" kern="1200">
                <a:solidFill>
                  <a:srgbClr val="00B0DA"/>
                </a:solidFill>
                <a:latin typeface="+mj-lt"/>
                <a:ea typeface="+mj-ea"/>
                <a:cs typeface="+mj-cs"/>
              </a:defRPr>
            </a:lvl1pPr>
            <a:lvl2pPr algn="l" defTabSz="653077" rtl="0" eaLnBrk="0" fontAlgn="base" hangingPunct="0">
              <a:spcBef>
                <a:spcPct val="0"/>
              </a:spcBef>
              <a:spcAft>
                <a:spcPct val="0"/>
              </a:spcAft>
              <a:defRPr sz="4000">
                <a:solidFill>
                  <a:srgbClr val="00B0DA"/>
                </a:solidFill>
                <a:latin typeface="Arial" pitchFamily="34" charset="0"/>
              </a:defRPr>
            </a:lvl2pPr>
            <a:lvl3pPr algn="l" defTabSz="653077" rtl="0" eaLnBrk="0" fontAlgn="base" hangingPunct="0">
              <a:spcBef>
                <a:spcPct val="0"/>
              </a:spcBef>
              <a:spcAft>
                <a:spcPct val="0"/>
              </a:spcAft>
              <a:defRPr sz="4000">
                <a:solidFill>
                  <a:srgbClr val="00B0DA"/>
                </a:solidFill>
                <a:latin typeface="Arial" pitchFamily="34" charset="0"/>
              </a:defRPr>
            </a:lvl3pPr>
            <a:lvl4pPr algn="l" defTabSz="653077" rtl="0" eaLnBrk="0" fontAlgn="base" hangingPunct="0">
              <a:spcBef>
                <a:spcPct val="0"/>
              </a:spcBef>
              <a:spcAft>
                <a:spcPct val="0"/>
              </a:spcAft>
              <a:defRPr sz="4000">
                <a:solidFill>
                  <a:srgbClr val="00B0DA"/>
                </a:solidFill>
                <a:latin typeface="Arial" pitchFamily="34" charset="0"/>
              </a:defRPr>
            </a:lvl4pPr>
            <a:lvl5pPr algn="l" defTabSz="653077" rtl="0" eaLnBrk="0" fontAlgn="base" hangingPunct="0">
              <a:spcBef>
                <a:spcPct val="0"/>
              </a:spcBef>
              <a:spcAft>
                <a:spcPct val="0"/>
              </a:spcAft>
              <a:defRPr sz="4000">
                <a:solidFill>
                  <a:srgbClr val="00B0DA"/>
                </a:solidFill>
                <a:latin typeface="Arial" pitchFamily="34" charset="0"/>
              </a:defRPr>
            </a:lvl5pPr>
            <a:lvl6pPr marL="653077" algn="l" defTabSz="653077" rtl="0" fontAlgn="base">
              <a:spcBef>
                <a:spcPct val="0"/>
              </a:spcBef>
              <a:spcAft>
                <a:spcPct val="0"/>
              </a:spcAft>
              <a:defRPr sz="4000">
                <a:solidFill>
                  <a:srgbClr val="00B0DA"/>
                </a:solidFill>
                <a:latin typeface="Arial" pitchFamily="34" charset="0"/>
              </a:defRPr>
            </a:lvl6pPr>
            <a:lvl7pPr marL="1306155" algn="l" defTabSz="653077" rtl="0" fontAlgn="base">
              <a:spcBef>
                <a:spcPct val="0"/>
              </a:spcBef>
              <a:spcAft>
                <a:spcPct val="0"/>
              </a:spcAft>
              <a:defRPr sz="4000">
                <a:solidFill>
                  <a:srgbClr val="00B0DA"/>
                </a:solidFill>
                <a:latin typeface="Arial" pitchFamily="34" charset="0"/>
              </a:defRPr>
            </a:lvl7pPr>
            <a:lvl8pPr marL="1959233" algn="l" defTabSz="653077" rtl="0" fontAlgn="base">
              <a:spcBef>
                <a:spcPct val="0"/>
              </a:spcBef>
              <a:spcAft>
                <a:spcPct val="0"/>
              </a:spcAft>
              <a:defRPr sz="4000">
                <a:solidFill>
                  <a:srgbClr val="00B0DA"/>
                </a:solidFill>
                <a:latin typeface="Arial" pitchFamily="34" charset="0"/>
              </a:defRPr>
            </a:lvl8pPr>
            <a:lvl9pPr marL="2612311" algn="l" defTabSz="653077" rtl="0" fontAlgn="base">
              <a:spcBef>
                <a:spcPct val="0"/>
              </a:spcBef>
              <a:spcAft>
                <a:spcPct val="0"/>
              </a:spcAft>
              <a:defRPr sz="4000">
                <a:solidFill>
                  <a:srgbClr val="00B0DA"/>
                </a:solidFill>
                <a:latin typeface="Arial" pitchFamily="34" charset="0"/>
              </a:defRPr>
            </a:lvl9pPr>
          </a:lstStyle>
          <a:p>
            <a:pPr>
              <a:lnSpc>
                <a:spcPct val="85000"/>
              </a:lnSpc>
            </a:pPr>
            <a:r>
              <a:rPr lang="en-US" sz="1800" b="1" dirty="0"/>
              <a:t>Ancient Infrastructure </a:t>
            </a:r>
            <a:r>
              <a:rPr lang="en-US" sz="1800" b="1" dirty="0" smtClean="0"/>
              <a:t/>
            </a:r>
            <a:br>
              <a:rPr lang="en-US" sz="1800" b="1" dirty="0" smtClean="0"/>
            </a:br>
            <a:r>
              <a:rPr lang="en-US" sz="1800" b="1" dirty="0" smtClean="0"/>
              <a:t>and </a:t>
            </a:r>
            <a:r>
              <a:rPr lang="en-US" sz="1800" b="1" dirty="0"/>
              <a:t>Beliefs</a:t>
            </a:r>
          </a:p>
        </p:txBody>
      </p:sp>
      <p:sp>
        <p:nvSpPr>
          <p:cNvPr id="11" name="TextBox 10"/>
          <p:cNvSpPr txBox="1"/>
          <p:nvPr/>
        </p:nvSpPr>
        <p:spPr>
          <a:xfrm>
            <a:off x="4711296" y="1186132"/>
            <a:ext cx="4198271" cy="2506173"/>
          </a:xfrm>
          <a:prstGeom prst="rect">
            <a:avLst/>
          </a:prstGeom>
          <a:noFill/>
        </p:spPr>
        <p:txBody>
          <a:bodyPr wrap="square" lIns="82296" tIns="45720" rIns="82296" bIns="45720" rtlCol="0">
            <a:spAutoFit/>
          </a:bodyPr>
          <a:lstStyle/>
          <a:p>
            <a:pPr marL="228600" indent="-228600">
              <a:buClr>
                <a:schemeClr val="tx2"/>
              </a:buClr>
              <a:buSzPct val="110000"/>
              <a:buFont typeface="Wingdings" panose="05000000000000000000" pitchFamily="2" charset="2"/>
              <a:buChar char="ü"/>
            </a:pPr>
            <a:r>
              <a:rPr lang="en-US" sz="1300" dirty="0"/>
              <a:t>Use modern multi-platform developer &amp; team tools</a:t>
            </a:r>
          </a:p>
          <a:p>
            <a:pPr marL="228600" indent="-228600">
              <a:buClr>
                <a:schemeClr val="tx2"/>
              </a:buClr>
              <a:buSzPct val="110000"/>
              <a:buFont typeface="Wingdings" panose="05000000000000000000" pitchFamily="2" charset="2"/>
              <a:buChar char="ü"/>
            </a:pPr>
            <a:r>
              <a:rPr lang="en-US" sz="1300" dirty="0"/>
              <a:t>Start with small pilot projects to build confidence (execs, </a:t>
            </a:r>
            <a:r>
              <a:rPr lang="en-US" sz="1300" dirty="0" err="1"/>
              <a:t>dev</a:t>
            </a:r>
            <a:r>
              <a:rPr lang="en-US" sz="1300" dirty="0"/>
              <a:t>, </a:t>
            </a:r>
            <a:r>
              <a:rPr lang="en-US" sz="1300" dirty="0" err="1"/>
              <a:t>SysAdmins</a:t>
            </a:r>
            <a:r>
              <a:rPr lang="en-US" sz="1300" dirty="0"/>
              <a:t>)</a:t>
            </a:r>
          </a:p>
          <a:p>
            <a:pPr marL="228600" indent="-228600">
              <a:buClr>
                <a:schemeClr val="tx2"/>
              </a:buClr>
              <a:buSzPct val="110000"/>
              <a:buFont typeface="Wingdings" panose="05000000000000000000" pitchFamily="2" charset="2"/>
              <a:buChar char="ü"/>
            </a:pPr>
            <a:r>
              <a:rPr lang="en-US" sz="1300" dirty="0"/>
              <a:t>Build a staged rollout plan and train the teams</a:t>
            </a:r>
          </a:p>
          <a:p>
            <a:pPr marL="228600" indent="-228600">
              <a:buClr>
                <a:schemeClr val="tx2"/>
              </a:buClr>
              <a:buSzPct val="110000"/>
              <a:buFont typeface="Wingdings" panose="05000000000000000000" pitchFamily="2" charset="2"/>
              <a:buChar char="ü"/>
            </a:pPr>
            <a:r>
              <a:rPr lang="en-US" sz="1300" dirty="0"/>
              <a:t>Gain executive buy-in and sponsorship up front</a:t>
            </a:r>
          </a:p>
          <a:p>
            <a:pPr marL="228600" indent="-228600">
              <a:buClr>
                <a:schemeClr val="tx2"/>
              </a:buClr>
              <a:buSzPct val="110000"/>
              <a:buFont typeface="Wingdings" panose="05000000000000000000" pitchFamily="2" charset="2"/>
              <a:buChar char="ü"/>
            </a:pPr>
            <a:r>
              <a:rPr lang="en-US" sz="1300" dirty="0"/>
              <a:t>Consolidate SCMs if possible</a:t>
            </a:r>
          </a:p>
          <a:p>
            <a:pPr marL="228600" indent="-228600">
              <a:buClr>
                <a:schemeClr val="tx2"/>
              </a:buClr>
              <a:buSzPct val="110000"/>
              <a:buFont typeface="Wingdings" panose="05000000000000000000" pitchFamily="2" charset="2"/>
              <a:buChar char="ü"/>
              <a:defRPr/>
            </a:pPr>
            <a:r>
              <a:rPr lang="en-US" sz="1300" dirty="0"/>
              <a:t>Automate deployment, configuration, and tests</a:t>
            </a:r>
          </a:p>
          <a:p>
            <a:pPr marL="228600" indent="-228600">
              <a:buClr>
                <a:schemeClr val="tx2"/>
              </a:buClr>
              <a:buSzPct val="110000"/>
              <a:buFont typeface="Wingdings" panose="05000000000000000000" pitchFamily="2" charset="2"/>
              <a:buChar char="ü"/>
              <a:defRPr/>
            </a:pPr>
            <a:r>
              <a:rPr lang="en-US" sz="1300" dirty="0"/>
              <a:t>Use virtualized services for testing</a:t>
            </a:r>
          </a:p>
          <a:p>
            <a:pPr marL="228600" indent="-228600">
              <a:buClr>
                <a:schemeClr val="tx2"/>
              </a:buClr>
              <a:buSzPct val="110000"/>
              <a:buFont typeface="Wingdings" panose="05000000000000000000" pitchFamily="2" charset="2"/>
              <a:buChar char="ü"/>
              <a:defRPr/>
            </a:pPr>
            <a:r>
              <a:rPr lang="en-US" sz="1300" dirty="0"/>
              <a:t>Offload </a:t>
            </a:r>
            <a:r>
              <a:rPr lang="en-US" sz="1300" dirty="0" smtClean="0"/>
              <a:t>testing from </a:t>
            </a:r>
            <a:r>
              <a:rPr lang="en-US" sz="1300" dirty="0"/>
              <a:t>the mainframe</a:t>
            </a:r>
          </a:p>
          <a:p>
            <a:pPr marL="228600" indent="-228600">
              <a:buClr>
                <a:schemeClr val="tx2"/>
              </a:buClr>
              <a:buSzPct val="110000"/>
              <a:buFont typeface="Wingdings" panose="05000000000000000000" pitchFamily="2" charset="2"/>
              <a:buChar char="ü"/>
              <a:defRPr/>
            </a:pPr>
            <a:r>
              <a:rPr lang="en-US" sz="1300" dirty="0"/>
              <a:t>Use dashboards for project prioritization; view status directly from development tools</a:t>
            </a:r>
          </a:p>
          <a:p>
            <a:pPr marL="214313" indent="-214313">
              <a:buClr>
                <a:schemeClr val="tx2"/>
              </a:buClr>
              <a:buSzPct val="110000"/>
              <a:buFont typeface="Wingdings" panose="05000000000000000000" pitchFamily="2" charset="2"/>
              <a:buChar char="ü"/>
            </a:pPr>
            <a:endParaRPr lang="en-US" sz="1300" dirty="0"/>
          </a:p>
        </p:txBody>
      </p:sp>
      <p:sp>
        <p:nvSpPr>
          <p:cNvPr id="12" name="Rectangle 11"/>
          <p:cNvSpPr/>
          <p:nvPr/>
        </p:nvSpPr>
        <p:spPr>
          <a:xfrm>
            <a:off x="329184" y="3066255"/>
            <a:ext cx="4100528" cy="1292662"/>
          </a:xfrm>
          <a:prstGeom prst="rect">
            <a:avLst/>
          </a:prstGeom>
        </p:spPr>
        <p:txBody>
          <a:bodyPr wrap="square" lIns="82296" tIns="45720" rIns="82296" bIns="45720">
            <a:spAutoFit/>
          </a:bodyPr>
          <a:lstStyle/>
          <a:p>
            <a:pPr marL="228600" indent="-228600">
              <a:buClr>
                <a:schemeClr val="tx2"/>
              </a:buClr>
              <a:buSzPct val="110000"/>
              <a:buFont typeface="Wingdings" panose="05000000000000000000" pitchFamily="2" charset="2"/>
              <a:buChar char=""/>
            </a:pPr>
            <a:r>
              <a:rPr lang="en-US" sz="1300" dirty="0"/>
              <a:t>Manual testing</a:t>
            </a:r>
          </a:p>
          <a:p>
            <a:pPr marL="228600" indent="-228600">
              <a:buClr>
                <a:schemeClr val="tx2"/>
              </a:buClr>
              <a:buSzPct val="110000"/>
              <a:buFont typeface="Wingdings" panose="05000000000000000000" pitchFamily="2" charset="2"/>
              <a:buChar char=""/>
            </a:pPr>
            <a:r>
              <a:rPr lang="en-US" sz="1300" dirty="0"/>
              <a:t>Availability of entire system is required to test</a:t>
            </a:r>
          </a:p>
          <a:p>
            <a:pPr marL="228600" indent="-228600">
              <a:buClr>
                <a:schemeClr val="tx2"/>
              </a:buClr>
              <a:buSzPct val="110000"/>
              <a:buFont typeface="Wingdings" panose="05000000000000000000" pitchFamily="2" charset="2"/>
              <a:buChar char=""/>
            </a:pPr>
            <a:r>
              <a:rPr lang="en-US" sz="1300" dirty="0"/>
              <a:t>Mainframe availability required (if some z)</a:t>
            </a:r>
          </a:p>
          <a:p>
            <a:pPr marL="228600" indent="-228600">
              <a:buClr>
                <a:schemeClr val="tx2"/>
              </a:buClr>
              <a:buSzPct val="110000"/>
              <a:buFont typeface="Wingdings" panose="05000000000000000000" pitchFamily="2" charset="2"/>
              <a:buChar char=""/>
            </a:pPr>
            <a:r>
              <a:rPr lang="en-US" sz="1300" dirty="0"/>
              <a:t>Reluctance to move test data off mainframe</a:t>
            </a:r>
          </a:p>
          <a:p>
            <a:pPr marL="228600" indent="-228600">
              <a:buClr>
                <a:schemeClr val="tx2"/>
              </a:buClr>
              <a:buSzPct val="110000"/>
              <a:buFont typeface="Wingdings" panose="05000000000000000000" pitchFamily="2" charset="2"/>
              <a:buChar char=""/>
            </a:pPr>
            <a:r>
              <a:rPr lang="en-US" sz="1300" dirty="0"/>
              <a:t>Cross-platform coordination required</a:t>
            </a:r>
          </a:p>
          <a:p>
            <a:pPr marL="228600" indent="-228600">
              <a:buClr>
                <a:schemeClr val="tx2"/>
              </a:buClr>
              <a:buSzPct val="110000"/>
              <a:buFont typeface="Wingdings" panose="05000000000000000000" pitchFamily="2" charset="2"/>
              <a:buChar char=""/>
            </a:pPr>
            <a:r>
              <a:rPr lang="en-US" sz="1300" dirty="0"/>
              <a:t>Manual project prioritization, status tracking</a:t>
            </a:r>
          </a:p>
        </p:txBody>
      </p:sp>
      <p:sp>
        <p:nvSpPr>
          <p:cNvPr id="13" name="Title 4"/>
          <p:cNvSpPr txBox="1">
            <a:spLocks/>
          </p:cNvSpPr>
          <p:nvPr/>
        </p:nvSpPr>
        <p:spPr bwMode="auto">
          <a:xfrm>
            <a:off x="329184" y="2724229"/>
            <a:ext cx="3665538" cy="38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296" tIns="45720" rIns="82296" bIns="45720" numCol="1" anchor="ctr" anchorCtr="0" compatLnSpc="1">
            <a:prstTxWarp prst="textNoShape">
              <a:avLst/>
            </a:prstTxWarp>
          </a:bodyPr>
          <a:lstStyle>
            <a:lvl1pPr algn="l" defTabSz="653077" rtl="0" eaLnBrk="0" fontAlgn="base" hangingPunct="0">
              <a:spcBef>
                <a:spcPct val="0"/>
              </a:spcBef>
              <a:spcAft>
                <a:spcPct val="0"/>
              </a:spcAft>
              <a:defRPr sz="4000" kern="1200">
                <a:solidFill>
                  <a:srgbClr val="00B0DA"/>
                </a:solidFill>
                <a:latin typeface="+mj-lt"/>
                <a:ea typeface="+mj-ea"/>
                <a:cs typeface="+mj-cs"/>
              </a:defRPr>
            </a:lvl1pPr>
            <a:lvl2pPr algn="l" defTabSz="653077" rtl="0" eaLnBrk="0" fontAlgn="base" hangingPunct="0">
              <a:spcBef>
                <a:spcPct val="0"/>
              </a:spcBef>
              <a:spcAft>
                <a:spcPct val="0"/>
              </a:spcAft>
              <a:defRPr sz="4000">
                <a:solidFill>
                  <a:srgbClr val="00B0DA"/>
                </a:solidFill>
                <a:latin typeface="Arial" pitchFamily="34" charset="0"/>
              </a:defRPr>
            </a:lvl2pPr>
            <a:lvl3pPr algn="l" defTabSz="653077" rtl="0" eaLnBrk="0" fontAlgn="base" hangingPunct="0">
              <a:spcBef>
                <a:spcPct val="0"/>
              </a:spcBef>
              <a:spcAft>
                <a:spcPct val="0"/>
              </a:spcAft>
              <a:defRPr sz="4000">
                <a:solidFill>
                  <a:srgbClr val="00B0DA"/>
                </a:solidFill>
                <a:latin typeface="Arial" pitchFamily="34" charset="0"/>
              </a:defRPr>
            </a:lvl3pPr>
            <a:lvl4pPr algn="l" defTabSz="653077" rtl="0" eaLnBrk="0" fontAlgn="base" hangingPunct="0">
              <a:spcBef>
                <a:spcPct val="0"/>
              </a:spcBef>
              <a:spcAft>
                <a:spcPct val="0"/>
              </a:spcAft>
              <a:defRPr sz="4000">
                <a:solidFill>
                  <a:srgbClr val="00B0DA"/>
                </a:solidFill>
                <a:latin typeface="Arial" pitchFamily="34" charset="0"/>
              </a:defRPr>
            </a:lvl4pPr>
            <a:lvl5pPr algn="l" defTabSz="653077" rtl="0" eaLnBrk="0" fontAlgn="base" hangingPunct="0">
              <a:spcBef>
                <a:spcPct val="0"/>
              </a:spcBef>
              <a:spcAft>
                <a:spcPct val="0"/>
              </a:spcAft>
              <a:defRPr sz="4000">
                <a:solidFill>
                  <a:srgbClr val="00B0DA"/>
                </a:solidFill>
                <a:latin typeface="Arial" pitchFamily="34" charset="0"/>
              </a:defRPr>
            </a:lvl5pPr>
            <a:lvl6pPr marL="653077" algn="l" defTabSz="653077" rtl="0" fontAlgn="base">
              <a:spcBef>
                <a:spcPct val="0"/>
              </a:spcBef>
              <a:spcAft>
                <a:spcPct val="0"/>
              </a:spcAft>
              <a:defRPr sz="4000">
                <a:solidFill>
                  <a:srgbClr val="00B0DA"/>
                </a:solidFill>
                <a:latin typeface="Arial" pitchFamily="34" charset="0"/>
              </a:defRPr>
            </a:lvl6pPr>
            <a:lvl7pPr marL="1306155" algn="l" defTabSz="653077" rtl="0" fontAlgn="base">
              <a:spcBef>
                <a:spcPct val="0"/>
              </a:spcBef>
              <a:spcAft>
                <a:spcPct val="0"/>
              </a:spcAft>
              <a:defRPr sz="4000">
                <a:solidFill>
                  <a:srgbClr val="00B0DA"/>
                </a:solidFill>
                <a:latin typeface="Arial" pitchFamily="34" charset="0"/>
              </a:defRPr>
            </a:lvl7pPr>
            <a:lvl8pPr marL="1959233" algn="l" defTabSz="653077" rtl="0" fontAlgn="base">
              <a:spcBef>
                <a:spcPct val="0"/>
              </a:spcBef>
              <a:spcAft>
                <a:spcPct val="0"/>
              </a:spcAft>
              <a:defRPr sz="4000">
                <a:solidFill>
                  <a:srgbClr val="00B0DA"/>
                </a:solidFill>
                <a:latin typeface="Arial" pitchFamily="34" charset="0"/>
              </a:defRPr>
            </a:lvl8pPr>
            <a:lvl9pPr marL="2612311" algn="l" defTabSz="653077" rtl="0" fontAlgn="base">
              <a:spcBef>
                <a:spcPct val="0"/>
              </a:spcBef>
              <a:spcAft>
                <a:spcPct val="0"/>
              </a:spcAft>
              <a:defRPr sz="4000">
                <a:solidFill>
                  <a:srgbClr val="00B0DA"/>
                </a:solidFill>
                <a:latin typeface="Arial" pitchFamily="34" charset="0"/>
              </a:defRPr>
            </a:lvl9pPr>
          </a:lstStyle>
          <a:p>
            <a:pPr>
              <a:lnSpc>
                <a:spcPct val="85000"/>
              </a:lnSpc>
            </a:pPr>
            <a:r>
              <a:rPr lang="en-US" sz="1800" b="1" dirty="0"/>
              <a:t>Ancient Practices</a:t>
            </a:r>
          </a:p>
        </p:txBody>
      </p:sp>
      <p:sp>
        <p:nvSpPr>
          <p:cNvPr id="14" name="Title 4"/>
          <p:cNvSpPr txBox="1">
            <a:spLocks/>
          </p:cNvSpPr>
          <p:nvPr/>
        </p:nvSpPr>
        <p:spPr bwMode="auto">
          <a:xfrm>
            <a:off x="4746626" y="795528"/>
            <a:ext cx="2499519" cy="558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296" tIns="45720" rIns="82296" bIns="45720" numCol="1" anchor="ctr" anchorCtr="0" compatLnSpc="1">
            <a:prstTxWarp prst="textNoShape">
              <a:avLst/>
            </a:prstTxWarp>
          </a:bodyPr>
          <a:lstStyle>
            <a:lvl1pPr algn="l" defTabSz="653077" rtl="0" eaLnBrk="0" fontAlgn="base" hangingPunct="0">
              <a:spcBef>
                <a:spcPct val="0"/>
              </a:spcBef>
              <a:spcAft>
                <a:spcPct val="0"/>
              </a:spcAft>
              <a:defRPr sz="4000" kern="1200">
                <a:solidFill>
                  <a:srgbClr val="00B0DA"/>
                </a:solidFill>
                <a:latin typeface="+mj-lt"/>
                <a:ea typeface="+mj-ea"/>
                <a:cs typeface="+mj-cs"/>
              </a:defRPr>
            </a:lvl1pPr>
            <a:lvl2pPr algn="l" defTabSz="653077" rtl="0" eaLnBrk="0" fontAlgn="base" hangingPunct="0">
              <a:spcBef>
                <a:spcPct val="0"/>
              </a:spcBef>
              <a:spcAft>
                <a:spcPct val="0"/>
              </a:spcAft>
              <a:defRPr sz="4000">
                <a:solidFill>
                  <a:srgbClr val="00B0DA"/>
                </a:solidFill>
                <a:latin typeface="Arial" pitchFamily="34" charset="0"/>
              </a:defRPr>
            </a:lvl2pPr>
            <a:lvl3pPr algn="l" defTabSz="653077" rtl="0" eaLnBrk="0" fontAlgn="base" hangingPunct="0">
              <a:spcBef>
                <a:spcPct val="0"/>
              </a:spcBef>
              <a:spcAft>
                <a:spcPct val="0"/>
              </a:spcAft>
              <a:defRPr sz="4000">
                <a:solidFill>
                  <a:srgbClr val="00B0DA"/>
                </a:solidFill>
                <a:latin typeface="Arial" pitchFamily="34" charset="0"/>
              </a:defRPr>
            </a:lvl3pPr>
            <a:lvl4pPr algn="l" defTabSz="653077" rtl="0" eaLnBrk="0" fontAlgn="base" hangingPunct="0">
              <a:spcBef>
                <a:spcPct val="0"/>
              </a:spcBef>
              <a:spcAft>
                <a:spcPct val="0"/>
              </a:spcAft>
              <a:defRPr sz="4000">
                <a:solidFill>
                  <a:srgbClr val="00B0DA"/>
                </a:solidFill>
                <a:latin typeface="Arial" pitchFamily="34" charset="0"/>
              </a:defRPr>
            </a:lvl4pPr>
            <a:lvl5pPr algn="l" defTabSz="653077" rtl="0" eaLnBrk="0" fontAlgn="base" hangingPunct="0">
              <a:spcBef>
                <a:spcPct val="0"/>
              </a:spcBef>
              <a:spcAft>
                <a:spcPct val="0"/>
              </a:spcAft>
              <a:defRPr sz="4000">
                <a:solidFill>
                  <a:srgbClr val="00B0DA"/>
                </a:solidFill>
                <a:latin typeface="Arial" pitchFamily="34" charset="0"/>
              </a:defRPr>
            </a:lvl5pPr>
            <a:lvl6pPr marL="653077" algn="l" defTabSz="653077" rtl="0" fontAlgn="base">
              <a:spcBef>
                <a:spcPct val="0"/>
              </a:spcBef>
              <a:spcAft>
                <a:spcPct val="0"/>
              </a:spcAft>
              <a:defRPr sz="4000">
                <a:solidFill>
                  <a:srgbClr val="00B0DA"/>
                </a:solidFill>
                <a:latin typeface="Arial" pitchFamily="34" charset="0"/>
              </a:defRPr>
            </a:lvl6pPr>
            <a:lvl7pPr marL="1306155" algn="l" defTabSz="653077" rtl="0" fontAlgn="base">
              <a:spcBef>
                <a:spcPct val="0"/>
              </a:spcBef>
              <a:spcAft>
                <a:spcPct val="0"/>
              </a:spcAft>
              <a:defRPr sz="4000">
                <a:solidFill>
                  <a:srgbClr val="00B0DA"/>
                </a:solidFill>
                <a:latin typeface="Arial" pitchFamily="34" charset="0"/>
              </a:defRPr>
            </a:lvl7pPr>
            <a:lvl8pPr marL="1959233" algn="l" defTabSz="653077" rtl="0" fontAlgn="base">
              <a:spcBef>
                <a:spcPct val="0"/>
              </a:spcBef>
              <a:spcAft>
                <a:spcPct val="0"/>
              </a:spcAft>
              <a:defRPr sz="4000">
                <a:solidFill>
                  <a:srgbClr val="00B0DA"/>
                </a:solidFill>
                <a:latin typeface="Arial" pitchFamily="34" charset="0"/>
              </a:defRPr>
            </a:lvl8pPr>
            <a:lvl9pPr marL="2612311" algn="l" defTabSz="653077" rtl="0" fontAlgn="base">
              <a:spcBef>
                <a:spcPct val="0"/>
              </a:spcBef>
              <a:spcAft>
                <a:spcPct val="0"/>
              </a:spcAft>
              <a:defRPr sz="4000">
                <a:solidFill>
                  <a:srgbClr val="00B0DA"/>
                </a:solidFill>
                <a:latin typeface="Arial" pitchFamily="34" charset="0"/>
              </a:defRPr>
            </a:lvl9pPr>
          </a:lstStyle>
          <a:p>
            <a:pPr>
              <a:lnSpc>
                <a:spcPct val="85000"/>
              </a:lnSpc>
            </a:pPr>
            <a:r>
              <a:rPr lang="en-US" sz="1800" b="1" dirty="0"/>
              <a:t>Unicorn Practices</a:t>
            </a:r>
          </a:p>
        </p:txBody>
      </p:sp>
      <p:sp>
        <p:nvSpPr>
          <p:cNvPr id="15" name="Title 1"/>
          <p:cNvSpPr txBox="1">
            <a:spLocks/>
          </p:cNvSpPr>
          <p:nvPr/>
        </p:nvSpPr>
        <p:spPr bwMode="auto">
          <a:xfrm>
            <a:off x="329184" y="188484"/>
            <a:ext cx="7684714" cy="467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1634" tIns="40818" rIns="81634" bIns="40818" numCol="1" anchor="b" anchorCtr="0" compatLnSpc="1">
            <a:prstTxWarp prst="textNoShape">
              <a:avLst/>
            </a:prstTxWarp>
            <a:spAutoFit/>
          </a:bodyPr>
          <a:lstStyle>
            <a:lvl1pPr algn="l" defTabSz="408173" rtl="0" eaLnBrk="0" fontAlgn="base" hangingPunct="0">
              <a:spcBef>
                <a:spcPct val="0"/>
              </a:spcBef>
              <a:spcAft>
                <a:spcPct val="0"/>
              </a:spcAft>
              <a:defRPr sz="2500" kern="1200">
                <a:solidFill>
                  <a:srgbClr val="00B0DA"/>
                </a:solidFill>
                <a:latin typeface="+mj-lt"/>
                <a:ea typeface="+mj-ea"/>
                <a:cs typeface="+mj-cs"/>
              </a:defRPr>
            </a:lvl1pPr>
            <a:lvl2pPr algn="l" defTabSz="408173" rtl="0" eaLnBrk="0" fontAlgn="base" hangingPunct="0">
              <a:spcBef>
                <a:spcPct val="0"/>
              </a:spcBef>
              <a:spcAft>
                <a:spcPct val="0"/>
              </a:spcAft>
              <a:defRPr sz="2500">
                <a:solidFill>
                  <a:srgbClr val="00B0DA"/>
                </a:solidFill>
                <a:latin typeface="Arial" pitchFamily="34" charset="0"/>
              </a:defRPr>
            </a:lvl2pPr>
            <a:lvl3pPr algn="l" defTabSz="408173" rtl="0" eaLnBrk="0" fontAlgn="base" hangingPunct="0">
              <a:spcBef>
                <a:spcPct val="0"/>
              </a:spcBef>
              <a:spcAft>
                <a:spcPct val="0"/>
              </a:spcAft>
              <a:defRPr sz="2500">
                <a:solidFill>
                  <a:srgbClr val="00B0DA"/>
                </a:solidFill>
                <a:latin typeface="Arial" pitchFamily="34" charset="0"/>
              </a:defRPr>
            </a:lvl3pPr>
            <a:lvl4pPr algn="l" defTabSz="408173" rtl="0" eaLnBrk="0" fontAlgn="base" hangingPunct="0">
              <a:spcBef>
                <a:spcPct val="0"/>
              </a:spcBef>
              <a:spcAft>
                <a:spcPct val="0"/>
              </a:spcAft>
              <a:defRPr sz="2500">
                <a:solidFill>
                  <a:srgbClr val="00B0DA"/>
                </a:solidFill>
                <a:latin typeface="Arial" pitchFamily="34" charset="0"/>
              </a:defRPr>
            </a:lvl4pPr>
            <a:lvl5pPr algn="l" defTabSz="408173" rtl="0" eaLnBrk="0" fontAlgn="base" hangingPunct="0">
              <a:spcBef>
                <a:spcPct val="0"/>
              </a:spcBef>
              <a:spcAft>
                <a:spcPct val="0"/>
              </a:spcAft>
              <a:defRPr sz="2500">
                <a:solidFill>
                  <a:srgbClr val="00B0DA"/>
                </a:solidFill>
                <a:latin typeface="Arial" pitchFamily="34" charset="0"/>
              </a:defRPr>
            </a:lvl5pPr>
            <a:lvl6pPr marL="408173" algn="l" defTabSz="408173" rtl="0" fontAlgn="base">
              <a:spcBef>
                <a:spcPct val="0"/>
              </a:spcBef>
              <a:spcAft>
                <a:spcPct val="0"/>
              </a:spcAft>
              <a:defRPr sz="2500">
                <a:solidFill>
                  <a:srgbClr val="00B0DA"/>
                </a:solidFill>
                <a:latin typeface="Arial" pitchFamily="34" charset="0"/>
              </a:defRPr>
            </a:lvl6pPr>
            <a:lvl7pPr marL="816347" algn="l" defTabSz="408173" rtl="0" fontAlgn="base">
              <a:spcBef>
                <a:spcPct val="0"/>
              </a:spcBef>
              <a:spcAft>
                <a:spcPct val="0"/>
              </a:spcAft>
              <a:defRPr sz="2500">
                <a:solidFill>
                  <a:srgbClr val="00B0DA"/>
                </a:solidFill>
                <a:latin typeface="Arial" pitchFamily="34" charset="0"/>
              </a:defRPr>
            </a:lvl7pPr>
            <a:lvl8pPr marL="1224521" algn="l" defTabSz="408173" rtl="0" fontAlgn="base">
              <a:spcBef>
                <a:spcPct val="0"/>
              </a:spcBef>
              <a:spcAft>
                <a:spcPct val="0"/>
              </a:spcAft>
              <a:defRPr sz="2500">
                <a:solidFill>
                  <a:srgbClr val="00B0DA"/>
                </a:solidFill>
                <a:latin typeface="Arial" pitchFamily="34" charset="0"/>
              </a:defRPr>
            </a:lvl8pPr>
            <a:lvl9pPr marL="1632694" algn="l" defTabSz="408173" rtl="0" fontAlgn="base">
              <a:spcBef>
                <a:spcPct val="0"/>
              </a:spcBef>
              <a:spcAft>
                <a:spcPct val="0"/>
              </a:spcAft>
              <a:defRPr sz="2500">
                <a:solidFill>
                  <a:srgbClr val="00B0DA"/>
                </a:solidFill>
                <a:latin typeface="Arial" pitchFamily="34" charset="0"/>
              </a:defRPr>
            </a:lvl9pPr>
          </a:lstStyle>
          <a:p>
            <a:r>
              <a:rPr lang="en-US" dirty="0"/>
              <a:t>Transforming your people, processes, and systems</a:t>
            </a:r>
            <a:endParaRPr lang="en-US" dirty="0" smtClean="0"/>
          </a:p>
        </p:txBody>
      </p:sp>
    </p:spTree>
    <p:extLst>
      <p:ext uri="{BB962C8B-B14F-4D97-AF65-F5344CB8AC3E}">
        <p14:creationId xmlns:p14="http://schemas.microsoft.com/office/powerpoint/2010/main" val="26214757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329184" y="188484"/>
            <a:ext cx="7684714" cy="467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1634" tIns="40818" rIns="81634" bIns="40818" numCol="1" anchor="b" anchorCtr="0" compatLnSpc="1">
            <a:prstTxWarp prst="textNoShape">
              <a:avLst/>
            </a:prstTxWarp>
            <a:spAutoFit/>
          </a:bodyPr>
          <a:lstStyle>
            <a:lvl1pPr algn="l" defTabSz="408173" rtl="0" eaLnBrk="0" fontAlgn="base" hangingPunct="0">
              <a:spcBef>
                <a:spcPct val="0"/>
              </a:spcBef>
              <a:spcAft>
                <a:spcPct val="0"/>
              </a:spcAft>
              <a:defRPr sz="2500" kern="1200">
                <a:solidFill>
                  <a:srgbClr val="00B0DA"/>
                </a:solidFill>
                <a:latin typeface="+mj-lt"/>
                <a:ea typeface="+mj-ea"/>
                <a:cs typeface="+mj-cs"/>
              </a:defRPr>
            </a:lvl1pPr>
            <a:lvl2pPr algn="l" defTabSz="408173" rtl="0" eaLnBrk="0" fontAlgn="base" hangingPunct="0">
              <a:spcBef>
                <a:spcPct val="0"/>
              </a:spcBef>
              <a:spcAft>
                <a:spcPct val="0"/>
              </a:spcAft>
              <a:defRPr sz="2500">
                <a:solidFill>
                  <a:srgbClr val="00B0DA"/>
                </a:solidFill>
                <a:latin typeface="Arial" pitchFamily="34" charset="0"/>
              </a:defRPr>
            </a:lvl2pPr>
            <a:lvl3pPr algn="l" defTabSz="408173" rtl="0" eaLnBrk="0" fontAlgn="base" hangingPunct="0">
              <a:spcBef>
                <a:spcPct val="0"/>
              </a:spcBef>
              <a:spcAft>
                <a:spcPct val="0"/>
              </a:spcAft>
              <a:defRPr sz="2500">
                <a:solidFill>
                  <a:srgbClr val="00B0DA"/>
                </a:solidFill>
                <a:latin typeface="Arial" pitchFamily="34" charset="0"/>
              </a:defRPr>
            </a:lvl3pPr>
            <a:lvl4pPr algn="l" defTabSz="408173" rtl="0" eaLnBrk="0" fontAlgn="base" hangingPunct="0">
              <a:spcBef>
                <a:spcPct val="0"/>
              </a:spcBef>
              <a:spcAft>
                <a:spcPct val="0"/>
              </a:spcAft>
              <a:defRPr sz="2500">
                <a:solidFill>
                  <a:srgbClr val="00B0DA"/>
                </a:solidFill>
                <a:latin typeface="Arial" pitchFamily="34" charset="0"/>
              </a:defRPr>
            </a:lvl4pPr>
            <a:lvl5pPr algn="l" defTabSz="408173" rtl="0" eaLnBrk="0" fontAlgn="base" hangingPunct="0">
              <a:spcBef>
                <a:spcPct val="0"/>
              </a:spcBef>
              <a:spcAft>
                <a:spcPct val="0"/>
              </a:spcAft>
              <a:defRPr sz="2500">
                <a:solidFill>
                  <a:srgbClr val="00B0DA"/>
                </a:solidFill>
                <a:latin typeface="Arial" pitchFamily="34" charset="0"/>
              </a:defRPr>
            </a:lvl5pPr>
            <a:lvl6pPr marL="408173" algn="l" defTabSz="408173" rtl="0" fontAlgn="base">
              <a:spcBef>
                <a:spcPct val="0"/>
              </a:spcBef>
              <a:spcAft>
                <a:spcPct val="0"/>
              </a:spcAft>
              <a:defRPr sz="2500">
                <a:solidFill>
                  <a:srgbClr val="00B0DA"/>
                </a:solidFill>
                <a:latin typeface="Arial" pitchFamily="34" charset="0"/>
              </a:defRPr>
            </a:lvl6pPr>
            <a:lvl7pPr marL="816347" algn="l" defTabSz="408173" rtl="0" fontAlgn="base">
              <a:spcBef>
                <a:spcPct val="0"/>
              </a:spcBef>
              <a:spcAft>
                <a:spcPct val="0"/>
              </a:spcAft>
              <a:defRPr sz="2500">
                <a:solidFill>
                  <a:srgbClr val="00B0DA"/>
                </a:solidFill>
                <a:latin typeface="Arial" pitchFamily="34" charset="0"/>
              </a:defRPr>
            </a:lvl7pPr>
            <a:lvl8pPr marL="1224521" algn="l" defTabSz="408173" rtl="0" fontAlgn="base">
              <a:spcBef>
                <a:spcPct val="0"/>
              </a:spcBef>
              <a:spcAft>
                <a:spcPct val="0"/>
              </a:spcAft>
              <a:defRPr sz="2500">
                <a:solidFill>
                  <a:srgbClr val="00B0DA"/>
                </a:solidFill>
                <a:latin typeface="Arial" pitchFamily="34" charset="0"/>
              </a:defRPr>
            </a:lvl8pPr>
            <a:lvl9pPr marL="1632694" algn="l" defTabSz="408173" rtl="0" fontAlgn="base">
              <a:spcBef>
                <a:spcPct val="0"/>
              </a:spcBef>
              <a:spcAft>
                <a:spcPct val="0"/>
              </a:spcAft>
              <a:defRPr sz="2500">
                <a:solidFill>
                  <a:srgbClr val="00B0DA"/>
                </a:solidFill>
                <a:latin typeface="Arial" pitchFamily="34" charset="0"/>
              </a:defRPr>
            </a:lvl9pPr>
          </a:lstStyle>
          <a:p>
            <a:r>
              <a:rPr lang="en-US" dirty="0"/>
              <a:t>A Series of Short </a:t>
            </a:r>
            <a:r>
              <a:rPr lang="en-US" dirty="0" err="1"/>
              <a:t>DevOps</a:t>
            </a:r>
            <a:r>
              <a:rPr lang="en-US" dirty="0"/>
              <a:t> Case Studies</a:t>
            </a:r>
            <a:endParaRPr lang="en-US" dirty="0" smtClean="0"/>
          </a:p>
        </p:txBody>
      </p:sp>
    </p:spTree>
    <p:extLst>
      <p:ext uri="{BB962C8B-B14F-4D97-AF65-F5344CB8AC3E}">
        <p14:creationId xmlns:p14="http://schemas.microsoft.com/office/powerpoint/2010/main" val="60655154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3" name="Text Box 2"/>
          <p:cNvSpPr txBox="1">
            <a:spLocks noChangeArrowheads="1"/>
          </p:cNvSpPr>
          <p:nvPr/>
        </p:nvSpPr>
        <p:spPr bwMode="auto">
          <a:xfrm>
            <a:off x="329184" y="1983576"/>
            <a:ext cx="2767308" cy="5287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0819" rIns="81639" bIns="40819">
            <a:noAutofit/>
          </a:bodyPr>
          <a:lstStyle>
            <a:lvl1pPr eaLnBrk="0" hangingPunct="0">
              <a:spcBef>
                <a:spcPct val="5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defRPr>
            </a:lvl1pPr>
            <a:lvl2pPr marL="742950" indent="-285750" eaLnBrk="0" hangingPunct="0">
              <a:buClr>
                <a:schemeClr val="tx1"/>
              </a:buClr>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defRPr>
            </a:lvl2pPr>
            <a:lvl3pPr marL="1143000" indent="-228600" eaLnBrk="0" hangingPunct="0">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defRPr>
            </a:lvl3pPr>
            <a:lvl4pPr marL="1600200" indent="-228600" eaLnBrk="0" hangingPunct="0">
              <a:spcBef>
                <a:spcPct val="20000"/>
              </a:spcBef>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4pPr>
            <a:lvl5pPr marL="2057400" indent="-228600" eaLnBrk="0" hangingPunct="0">
              <a:spcBef>
                <a:spcPct val="20000"/>
              </a:spcBef>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5pPr>
            <a:lvl6pPr marL="25146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6pPr>
            <a:lvl7pPr marL="29718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7pPr>
            <a:lvl8pPr marL="34290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8pPr>
            <a:lvl9pPr marL="38862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9pPr>
          </a:lstStyle>
          <a:p>
            <a:pPr eaLnBrk="1" hangingPunct="1">
              <a:spcBef>
                <a:spcPts val="456"/>
              </a:spcBef>
              <a:buClrTx/>
              <a:buFontTx/>
              <a:buNone/>
            </a:pPr>
            <a:r>
              <a:rPr lang="en-US" altLang="en-US" b="1" dirty="0">
                <a:solidFill>
                  <a:srgbClr val="7FBA00"/>
                </a:solidFill>
                <a:ea typeface="Arial Unicode MS" pitchFamily="34" charset="-128"/>
                <a:cs typeface="Arial Unicode MS" pitchFamily="34" charset="-128"/>
              </a:rPr>
              <a:t>70% </a:t>
            </a:r>
            <a:r>
              <a:rPr lang="en-US" altLang="en-US" b="1" dirty="0" smtClean="0">
                <a:solidFill>
                  <a:srgbClr val="7FBA00"/>
                </a:solidFill>
                <a:ea typeface="Arial Unicode MS" pitchFamily="34" charset="-128"/>
                <a:cs typeface="Arial Unicode MS" pitchFamily="34" charset="-128"/>
              </a:rPr>
              <a:t>reduction </a:t>
            </a:r>
            <a:br>
              <a:rPr lang="en-US" altLang="en-US" b="1" dirty="0" smtClean="0">
                <a:solidFill>
                  <a:srgbClr val="7FBA00"/>
                </a:solidFill>
                <a:ea typeface="Arial Unicode MS" pitchFamily="34" charset="-128"/>
                <a:cs typeface="Arial Unicode MS" pitchFamily="34" charset="-128"/>
              </a:rPr>
            </a:br>
            <a:r>
              <a:rPr lang="en-US" altLang="en-US" sz="1300" dirty="0" smtClean="0">
                <a:solidFill>
                  <a:srgbClr val="5F5D5E"/>
                </a:solidFill>
                <a:ea typeface="Arial Unicode MS" pitchFamily="34" charset="-128"/>
                <a:cs typeface="Arial Unicode MS" pitchFamily="34" charset="-128"/>
              </a:rPr>
              <a:t>in </a:t>
            </a:r>
            <a:r>
              <a:rPr lang="en-US" altLang="en-US" sz="1300" dirty="0">
                <a:solidFill>
                  <a:srgbClr val="5F5D5E"/>
                </a:solidFill>
                <a:ea typeface="Arial Unicode MS" pitchFamily="34" charset="-128"/>
                <a:cs typeface="Arial Unicode MS" pitchFamily="34" charset="-128"/>
              </a:rPr>
              <a:t>the time to create test scripts</a:t>
            </a:r>
          </a:p>
        </p:txBody>
      </p:sp>
      <p:sp>
        <p:nvSpPr>
          <p:cNvPr id="25605" name="Rectangle 4"/>
          <p:cNvSpPr>
            <a:spLocks noChangeArrowheads="1"/>
          </p:cNvSpPr>
          <p:nvPr/>
        </p:nvSpPr>
        <p:spPr bwMode="auto">
          <a:xfrm>
            <a:off x="3867871" y="3394440"/>
            <a:ext cx="4876800" cy="8911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2296" tIns="45720" rIns="82296" bIns="41784">
            <a:spAutoFit/>
          </a:bodyPr>
          <a:lstStyle>
            <a:lvl1pPr eaLnBrk="0" hangingPunct="0">
              <a:spcBef>
                <a:spcPct val="5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defRPr>
            </a:lvl1pPr>
            <a:lvl2pPr marL="742950" indent="-285750" eaLnBrk="0" hangingPunct="0">
              <a:buClr>
                <a:schemeClr val="tx1"/>
              </a:buClr>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defRPr>
            </a:lvl2pPr>
            <a:lvl3pPr marL="1143000" indent="-228600" eaLnBrk="0" hangingPunct="0">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defRPr>
            </a:lvl3pPr>
            <a:lvl4pPr marL="1600200" indent="-228600" eaLnBrk="0" hangingPunct="0">
              <a:spcBef>
                <a:spcPct val="20000"/>
              </a:spcBef>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4pPr>
            <a:lvl5pPr marL="2057400" indent="-228600" eaLnBrk="0" hangingPunct="0">
              <a:spcBef>
                <a:spcPct val="20000"/>
              </a:spcBef>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5pPr>
            <a:lvl6pPr marL="25146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6pPr>
            <a:lvl7pPr marL="29718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7pPr>
            <a:lvl8pPr marL="34290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8pPr>
            <a:lvl9pPr marL="38862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9pPr>
          </a:lstStyle>
          <a:p>
            <a:pPr eaLnBrk="1" hangingPunct="1">
              <a:spcBef>
                <a:spcPts val="456"/>
              </a:spcBef>
              <a:buClrTx/>
              <a:buFontTx/>
              <a:buNone/>
            </a:pPr>
            <a:r>
              <a:rPr lang="en-US" altLang="en-US" sz="1200" i="1" dirty="0">
                <a:solidFill>
                  <a:srgbClr val="000000"/>
                </a:solidFill>
                <a:ea typeface="MS PGothic" pitchFamily="34" charset="-128"/>
              </a:rPr>
              <a:t>“The Rational Performance Tester support team is excellent, providing solutions quickly and actively helping us to execute successful performance test projects with our customers.”</a:t>
            </a:r>
          </a:p>
          <a:p>
            <a:pPr algn="r" eaLnBrk="1" hangingPunct="1">
              <a:spcBef>
                <a:spcPts val="456"/>
              </a:spcBef>
              <a:buClrTx/>
              <a:buFontTx/>
              <a:buNone/>
            </a:pPr>
            <a:r>
              <a:rPr lang="en-US" altLang="en-US" sz="1200" i="1" dirty="0">
                <a:cs typeface="Arial" pitchFamily="34" charset="0"/>
              </a:rPr>
              <a:t>—</a:t>
            </a:r>
            <a:r>
              <a:rPr lang="en-US" altLang="en-US" sz="1200" i="1" dirty="0"/>
              <a:t>Stefan </a:t>
            </a:r>
            <a:r>
              <a:rPr lang="en-US" altLang="en-US" sz="1200" i="1" dirty="0" err="1"/>
              <a:t>Gogoll</a:t>
            </a:r>
            <a:r>
              <a:rPr lang="en-US" altLang="en-US" sz="1200" i="1" dirty="0"/>
              <a:t>, CEO, </a:t>
            </a:r>
            <a:r>
              <a:rPr lang="en-US" altLang="en-US" sz="1200" i="1" dirty="0" err="1"/>
              <a:t>andagon</a:t>
            </a:r>
            <a:endParaRPr lang="en-US" altLang="en-US" sz="1200" i="1" dirty="0"/>
          </a:p>
        </p:txBody>
      </p:sp>
      <p:sp>
        <p:nvSpPr>
          <p:cNvPr id="25606" name="Rectangle 5"/>
          <p:cNvSpPr>
            <a:spLocks noChangeArrowheads="1"/>
          </p:cNvSpPr>
          <p:nvPr/>
        </p:nvSpPr>
        <p:spPr bwMode="auto">
          <a:xfrm>
            <a:off x="329184" y="1190367"/>
            <a:ext cx="2954343" cy="740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0819" rIns="81639" bIns="40819">
            <a:noAutofit/>
          </a:bodyPr>
          <a:lstStyle>
            <a:lvl1pPr eaLnBrk="0" hangingPunct="0">
              <a:spcBef>
                <a:spcPct val="5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defRPr>
            </a:lvl1pPr>
            <a:lvl2pPr marL="742950" indent="-285750" eaLnBrk="0" hangingPunct="0">
              <a:buClr>
                <a:schemeClr val="tx1"/>
              </a:buClr>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defRPr>
            </a:lvl2pPr>
            <a:lvl3pPr marL="1143000" indent="-228600" eaLnBrk="0" hangingPunct="0">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defRPr>
            </a:lvl3pPr>
            <a:lvl4pPr marL="1600200" indent="-228600" eaLnBrk="0" hangingPunct="0">
              <a:spcBef>
                <a:spcPct val="20000"/>
              </a:spcBef>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4pPr>
            <a:lvl5pPr marL="2057400" indent="-228600" eaLnBrk="0" hangingPunct="0">
              <a:spcBef>
                <a:spcPct val="20000"/>
              </a:spcBef>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5pPr>
            <a:lvl6pPr marL="25146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6pPr>
            <a:lvl7pPr marL="29718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7pPr>
            <a:lvl8pPr marL="34290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8pPr>
            <a:lvl9pPr marL="38862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9pPr>
          </a:lstStyle>
          <a:p>
            <a:pPr eaLnBrk="1" hangingPunct="1">
              <a:spcBef>
                <a:spcPts val="456"/>
              </a:spcBef>
              <a:buClrTx/>
              <a:buFontTx/>
              <a:buNone/>
            </a:pPr>
            <a:r>
              <a:rPr lang="en-US" altLang="en-US" b="1" dirty="0">
                <a:solidFill>
                  <a:srgbClr val="00649E"/>
                </a:solidFill>
                <a:cs typeface="Arial" pitchFamily="34" charset="0"/>
              </a:rPr>
              <a:t>100% </a:t>
            </a:r>
            <a:r>
              <a:rPr lang="en-US" altLang="en-US" b="1" dirty="0" smtClean="0">
                <a:solidFill>
                  <a:srgbClr val="00649E"/>
                </a:solidFill>
                <a:cs typeface="Arial" pitchFamily="34" charset="0"/>
              </a:rPr>
              <a:t>improvement</a:t>
            </a:r>
            <a:br>
              <a:rPr lang="en-US" altLang="en-US" b="1" dirty="0" smtClean="0">
                <a:solidFill>
                  <a:srgbClr val="00649E"/>
                </a:solidFill>
                <a:cs typeface="Arial" pitchFamily="34" charset="0"/>
              </a:rPr>
            </a:br>
            <a:r>
              <a:rPr lang="en-US" altLang="en-US" sz="1300" dirty="0" smtClean="0">
                <a:solidFill>
                  <a:srgbClr val="5F5D5E"/>
                </a:solidFill>
                <a:cs typeface="Arial" pitchFamily="34" charset="0"/>
              </a:rPr>
              <a:t>in </a:t>
            </a:r>
            <a:r>
              <a:rPr lang="en-US" altLang="en-US" sz="1300" dirty="0">
                <a:solidFill>
                  <a:srgbClr val="5F5D5E"/>
                </a:solidFill>
                <a:cs typeface="Arial" pitchFamily="34" charset="0"/>
              </a:rPr>
              <a:t>application throughput, from 6,000 units per day to 12,000 units per </a:t>
            </a:r>
            <a:r>
              <a:rPr lang="en-US" altLang="en-US" sz="1300" dirty="0" smtClean="0">
                <a:solidFill>
                  <a:srgbClr val="5F5D5E"/>
                </a:solidFill>
                <a:cs typeface="Arial" pitchFamily="34" charset="0"/>
              </a:rPr>
              <a:t>day</a:t>
            </a:r>
            <a:endParaRPr lang="en-US" altLang="en-US" sz="1300" dirty="0">
              <a:solidFill>
                <a:srgbClr val="5F5D5E"/>
              </a:solidFill>
              <a:cs typeface="Arial" pitchFamily="34" charset="0"/>
            </a:endParaRPr>
          </a:p>
        </p:txBody>
      </p:sp>
      <p:sp>
        <p:nvSpPr>
          <p:cNvPr id="25607" name="Rectangle 6"/>
          <p:cNvSpPr>
            <a:spLocks noChangeArrowheads="1"/>
          </p:cNvSpPr>
          <p:nvPr/>
        </p:nvSpPr>
        <p:spPr bwMode="auto">
          <a:xfrm>
            <a:off x="329184" y="2721762"/>
            <a:ext cx="2767308" cy="7273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0819" rIns="81639" bIns="40819"/>
          <a:lstStyle>
            <a:lvl1pPr eaLnBrk="0" hangingPunct="0">
              <a:spcBef>
                <a:spcPct val="5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defRPr>
            </a:lvl1pPr>
            <a:lvl2pPr marL="742950" indent="-285750" eaLnBrk="0" hangingPunct="0">
              <a:buClr>
                <a:schemeClr val="tx1"/>
              </a:buClr>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defRPr>
            </a:lvl2pPr>
            <a:lvl3pPr marL="1143000" indent="-228600" eaLnBrk="0" hangingPunct="0">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defRPr>
            </a:lvl3pPr>
            <a:lvl4pPr marL="1600200" indent="-228600" eaLnBrk="0" hangingPunct="0">
              <a:spcBef>
                <a:spcPct val="20000"/>
              </a:spcBef>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4pPr>
            <a:lvl5pPr marL="2057400" indent="-228600" eaLnBrk="0" hangingPunct="0">
              <a:spcBef>
                <a:spcPct val="20000"/>
              </a:spcBef>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5pPr>
            <a:lvl6pPr marL="25146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6pPr>
            <a:lvl7pPr marL="29718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7pPr>
            <a:lvl8pPr marL="34290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8pPr>
            <a:lvl9pPr marL="38862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9pPr>
          </a:lstStyle>
          <a:p>
            <a:pPr eaLnBrk="1" hangingPunct="1">
              <a:spcBef>
                <a:spcPts val="456"/>
              </a:spcBef>
              <a:buClrTx/>
              <a:buFontTx/>
              <a:buNone/>
            </a:pPr>
            <a:r>
              <a:rPr lang="en-US" altLang="en-US" b="1" dirty="0">
                <a:solidFill>
                  <a:srgbClr val="009999"/>
                </a:solidFill>
                <a:ea typeface="MS PGothic" pitchFamily="34" charset="-128"/>
              </a:rPr>
              <a:t>Identifies and </a:t>
            </a:r>
            <a:r>
              <a:rPr lang="en-US" altLang="en-US" b="1" dirty="0" smtClean="0">
                <a:solidFill>
                  <a:srgbClr val="009999"/>
                </a:solidFill>
                <a:ea typeface="MS PGothic" pitchFamily="34" charset="-128"/>
              </a:rPr>
              <a:t>eliminates</a:t>
            </a:r>
            <a:r>
              <a:rPr lang="en-US" altLang="en-US" sz="1900" b="1" dirty="0">
                <a:solidFill>
                  <a:srgbClr val="99CC00"/>
                </a:solidFill>
                <a:ea typeface="MS PGothic" pitchFamily="34" charset="-128"/>
              </a:rPr>
              <a:t/>
            </a:r>
            <a:br>
              <a:rPr lang="en-US" altLang="en-US" sz="1900" b="1" dirty="0">
                <a:solidFill>
                  <a:srgbClr val="99CC00"/>
                </a:solidFill>
                <a:ea typeface="MS PGothic" pitchFamily="34" charset="-128"/>
              </a:rPr>
            </a:br>
            <a:r>
              <a:rPr lang="en-US" altLang="en-US" sz="1300" dirty="0" smtClean="0">
                <a:solidFill>
                  <a:srgbClr val="808080"/>
                </a:solidFill>
                <a:ea typeface="MS PGothic" pitchFamily="34" charset="-128"/>
              </a:rPr>
              <a:t>issues </a:t>
            </a:r>
            <a:r>
              <a:rPr lang="en-US" altLang="en-US" sz="1300" dirty="0">
                <a:solidFill>
                  <a:srgbClr val="808080"/>
                </a:solidFill>
                <a:ea typeface="MS PGothic" pitchFamily="34" charset="-128"/>
              </a:rPr>
              <a:t>that would have caused severe business disruption </a:t>
            </a:r>
          </a:p>
        </p:txBody>
      </p:sp>
      <p:sp>
        <p:nvSpPr>
          <p:cNvPr id="25609" name="Text Box 16"/>
          <p:cNvSpPr txBox="1">
            <a:spLocks noChangeArrowheads="1"/>
          </p:cNvSpPr>
          <p:nvPr/>
        </p:nvSpPr>
        <p:spPr bwMode="auto">
          <a:xfrm>
            <a:off x="329184" y="3448929"/>
            <a:ext cx="3092889" cy="1085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0353" tIns="40177" rIns="80353" bIns="40177">
            <a:noAutofit/>
          </a:bodyPr>
          <a:lstStyle>
            <a:lvl1pPr eaLnBrk="0" hangingPunct="0">
              <a:spcBef>
                <a:spcPct val="50000"/>
              </a:spcBef>
              <a:buClr>
                <a:schemeClr val="tx1"/>
              </a:buClr>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defRPr>
            </a:lvl1pPr>
            <a:lvl2pPr marL="742950" indent="-285750" eaLnBrk="0" hangingPunct="0">
              <a:buClr>
                <a:schemeClr val="tx1"/>
              </a:buClr>
              <a:buFont typeface="Arial"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defRPr>
            </a:lvl2pPr>
            <a:lvl3pPr marL="1143000" indent="-228600" eaLnBrk="0" hangingPunct="0">
              <a:buClr>
                <a:schemeClr val="tx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tx1"/>
                </a:solidFill>
                <a:latin typeface="Arial" pitchFamily="34" charset="0"/>
              </a:defRPr>
            </a:lvl3pPr>
            <a:lvl4pPr marL="1600200" indent="-228600" eaLnBrk="0" hangingPunct="0">
              <a:spcBef>
                <a:spcPct val="20000"/>
              </a:spcBef>
              <a:buClr>
                <a:schemeClr val="bg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4pPr>
            <a:lvl5pPr marL="2057400" indent="-228600" eaLnBrk="0" hangingPunct="0">
              <a:spcBef>
                <a:spcPct val="20000"/>
              </a:spcBef>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5pPr>
            <a:lvl6pPr marL="25146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6pPr>
            <a:lvl7pPr marL="29718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7pPr>
            <a:lvl8pPr marL="34290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8pPr>
            <a:lvl9pPr marL="3886200" indent="-228600" eaLnBrk="0" fontAlgn="base" hangingPunct="0">
              <a:spcBef>
                <a:spcPct val="20000"/>
              </a:spcBef>
              <a:spcAft>
                <a:spcPct val="0"/>
              </a:spcAft>
              <a:buClr>
                <a:schemeClr val="bg1"/>
              </a:buClr>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9pPr>
          </a:lstStyle>
          <a:p>
            <a:pPr eaLnBrk="1" hangingPunct="1">
              <a:spcBef>
                <a:spcPct val="0"/>
              </a:spcBef>
              <a:buClrTx/>
              <a:buFontTx/>
              <a:buNone/>
            </a:pPr>
            <a:r>
              <a:rPr lang="en-US" altLang="en-US" sz="1300" b="1" dirty="0">
                <a:solidFill>
                  <a:srgbClr val="000000"/>
                </a:solidFill>
                <a:cs typeface="Arial" pitchFamily="34" charset="0"/>
              </a:rPr>
              <a:t>Solution components  </a:t>
            </a:r>
            <a:endParaRPr lang="en-US" altLang="en-US" sz="1100" b="1" dirty="0">
              <a:solidFill>
                <a:srgbClr val="000000"/>
              </a:solidFill>
              <a:cs typeface="Arial" pitchFamily="34" charset="0"/>
            </a:endParaRPr>
          </a:p>
          <a:p>
            <a:pPr marL="173038" indent="-173038" eaLnBrk="1" hangingPunct="1">
              <a:spcBef>
                <a:spcPct val="25000"/>
              </a:spcBef>
              <a:buClr>
                <a:srgbClr val="00B0DA"/>
              </a:buClr>
              <a:buSzPct val="125000"/>
              <a:buFont typeface="Arial" pitchFamily="34" charset="0"/>
              <a:buChar char="•"/>
            </a:pPr>
            <a:r>
              <a:rPr lang="en-US" altLang="en-US" sz="1100" dirty="0" smtClean="0">
                <a:cs typeface="Arial" pitchFamily="34" charset="0"/>
              </a:rPr>
              <a:t>IBM</a:t>
            </a:r>
            <a:r>
              <a:rPr lang="en-US" altLang="en-US" sz="1100" dirty="0">
                <a:cs typeface="Arial" pitchFamily="34" charset="0"/>
              </a:rPr>
              <a:t>® Rational® Performance Tester</a:t>
            </a:r>
          </a:p>
          <a:p>
            <a:pPr marL="173038" indent="-173038" eaLnBrk="1" hangingPunct="1">
              <a:spcBef>
                <a:spcPct val="25000"/>
              </a:spcBef>
              <a:buClr>
                <a:srgbClr val="00B0DA"/>
              </a:buClr>
              <a:buSzPct val="125000"/>
              <a:buFont typeface="Arial" pitchFamily="34" charset="0"/>
              <a:buChar char="•"/>
            </a:pPr>
            <a:r>
              <a:rPr lang="en-US" altLang="en-US" sz="1100" dirty="0" smtClean="0">
                <a:cs typeface="Arial" pitchFamily="34" charset="0"/>
              </a:rPr>
              <a:t>IBM </a:t>
            </a:r>
            <a:r>
              <a:rPr lang="en-US" altLang="en-US" sz="1100" dirty="0">
                <a:cs typeface="Arial" pitchFamily="34" charset="0"/>
              </a:rPr>
              <a:t>Rational Performance Tester Extension for SAP Solutions</a:t>
            </a:r>
          </a:p>
          <a:p>
            <a:pPr marL="173038" indent="-173038" eaLnBrk="1" hangingPunct="1">
              <a:spcBef>
                <a:spcPct val="25000"/>
              </a:spcBef>
              <a:buClr>
                <a:srgbClr val="00B0DA"/>
              </a:buClr>
              <a:buSzPct val="125000"/>
              <a:buFont typeface="Arial" pitchFamily="34" charset="0"/>
              <a:buChar char="•"/>
            </a:pPr>
            <a:r>
              <a:rPr lang="en-US" altLang="en-US" sz="1100" dirty="0" smtClean="0">
                <a:cs typeface="Arial" pitchFamily="34" charset="0"/>
              </a:rPr>
              <a:t>IBM-SAP </a:t>
            </a:r>
            <a:r>
              <a:rPr lang="en-US" altLang="en-US" sz="1100" dirty="0">
                <a:cs typeface="Arial" pitchFamily="34" charset="0"/>
              </a:rPr>
              <a:t>Alliance</a:t>
            </a:r>
          </a:p>
        </p:txBody>
      </p:sp>
      <p:pic>
        <p:nvPicPr>
          <p:cNvPr id="25611"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40163" y="4404627"/>
            <a:ext cx="2148104" cy="462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2" name="Picture 14" descr="http://mm.gettyimages.com/mm/thumbnail/189083893,228C19C9751B02A695B"/>
          <p:cNvPicPr>
            <a:picLocks noChangeAspect="1" noChangeArrowheads="1"/>
          </p:cNvPicPr>
          <p:nvPr/>
        </p:nvPicPr>
        <p:blipFill>
          <a:blip r:embed="rId4">
            <a:extLst>
              <a:ext uri="{28A0092B-C50C-407E-A947-70E740481C1C}">
                <a14:useLocalDpi xmlns:a14="http://schemas.microsoft.com/office/drawing/2010/main" val="0"/>
              </a:ext>
            </a:extLst>
          </a:blip>
          <a:srcRect l="2" t="10884" r="6827" b="22586"/>
          <a:stretch>
            <a:fillRect/>
          </a:stretch>
        </p:blipFill>
        <p:spPr bwMode="auto">
          <a:xfrm>
            <a:off x="3952874" y="1185416"/>
            <a:ext cx="4847215" cy="2105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
          <p:cNvSpPr txBox="1">
            <a:spLocks/>
          </p:cNvSpPr>
          <p:nvPr/>
        </p:nvSpPr>
        <p:spPr bwMode="auto">
          <a:xfrm>
            <a:off x="329184" y="321014"/>
            <a:ext cx="7684714" cy="704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1634" tIns="40818" rIns="81634" bIns="40818" numCol="1" anchor="b" anchorCtr="0" compatLnSpc="1">
            <a:prstTxWarp prst="textNoShape">
              <a:avLst/>
            </a:prstTxWarp>
            <a:spAutoFit/>
          </a:bodyPr>
          <a:lstStyle>
            <a:lvl1pPr algn="l" defTabSz="408173" rtl="0" eaLnBrk="0" fontAlgn="base" hangingPunct="0">
              <a:spcBef>
                <a:spcPct val="0"/>
              </a:spcBef>
              <a:spcAft>
                <a:spcPct val="0"/>
              </a:spcAft>
              <a:defRPr sz="2500" kern="1200">
                <a:solidFill>
                  <a:srgbClr val="00B0DA"/>
                </a:solidFill>
                <a:latin typeface="+mj-lt"/>
                <a:ea typeface="+mj-ea"/>
                <a:cs typeface="+mj-cs"/>
              </a:defRPr>
            </a:lvl1pPr>
            <a:lvl2pPr algn="l" defTabSz="408173" rtl="0" eaLnBrk="0" fontAlgn="base" hangingPunct="0">
              <a:spcBef>
                <a:spcPct val="0"/>
              </a:spcBef>
              <a:spcAft>
                <a:spcPct val="0"/>
              </a:spcAft>
              <a:defRPr sz="2500">
                <a:solidFill>
                  <a:srgbClr val="00B0DA"/>
                </a:solidFill>
                <a:latin typeface="Arial" pitchFamily="34" charset="0"/>
              </a:defRPr>
            </a:lvl2pPr>
            <a:lvl3pPr algn="l" defTabSz="408173" rtl="0" eaLnBrk="0" fontAlgn="base" hangingPunct="0">
              <a:spcBef>
                <a:spcPct val="0"/>
              </a:spcBef>
              <a:spcAft>
                <a:spcPct val="0"/>
              </a:spcAft>
              <a:defRPr sz="2500">
                <a:solidFill>
                  <a:srgbClr val="00B0DA"/>
                </a:solidFill>
                <a:latin typeface="Arial" pitchFamily="34" charset="0"/>
              </a:defRPr>
            </a:lvl3pPr>
            <a:lvl4pPr algn="l" defTabSz="408173" rtl="0" eaLnBrk="0" fontAlgn="base" hangingPunct="0">
              <a:spcBef>
                <a:spcPct val="0"/>
              </a:spcBef>
              <a:spcAft>
                <a:spcPct val="0"/>
              </a:spcAft>
              <a:defRPr sz="2500">
                <a:solidFill>
                  <a:srgbClr val="00B0DA"/>
                </a:solidFill>
                <a:latin typeface="Arial" pitchFamily="34" charset="0"/>
              </a:defRPr>
            </a:lvl4pPr>
            <a:lvl5pPr algn="l" defTabSz="408173" rtl="0" eaLnBrk="0" fontAlgn="base" hangingPunct="0">
              <a:spcBef>
                <a:spcPct val="0"/>
              </a:spcBef>
              <a:spcAft>
                <a:spcPct val="0"/>
              </a:spcAft>
              <a:defRPr sz="2500">
                <a:solidFill>
                  <a:srgbClr val="00B0DA"/>
                </a:solidFill>
                <a:latin typeface="Arial" pitchFamily="34" charset="0"/>
              </a:defRPr>
            </a:lvl5pPr>
            <a:lvl6pPr marL="408173" algn="l" defTabSz="408173" rtl="0" fontAlgn="base">
              <a:spcBef>
                <a:spcPct val="0"/>
              </a:spcBef>
              <a:spcAft>
                <a:spcPct val="0"/>
              </a:spcAft>
              <a:defRPr sz="2500">
                <a:solidFill>
                  <a:srgbClr val="00B0DA"/>
                </a:solidFill>
                <a:latin typeface="Arial" pitchFamily="34" charset="0"/>
              </a:defRPr>
            </a:lvl6pPr>
            <a:lvl7pPr marL="816347" algn="l" defTabSz="408173" rtl="0" fontAlgn="base">
              <a:spcBef>
                <a:spcPct val="0"/>
              </a:spcBef>
              <a:spcAft>
                <a:spcPct val="0"/>
              </a:spcAft>
              <a:defRPr sz="2500">
                <a:solidFill>
                  <a:srgbClr val="00B0DA"/>
                </a:solidFill>
                <a:latin typeface="Arial" pitchFamily="34" charset="0"/>
              </a:defRPr>
            </a:lvl7pPr>
            <a:lvl8pPr marL="1224521" algn="l" defTabSz="408173" rtl="0" fontAlgn="base">
              <a:spcBef>
                <a:spcPct val="0"/>
              </a:spcBef>
              <a:spcAft>
                <a:spcPct val="0"/>
              </a:spcAft>
              <a:defRPr sz="2500">
                <a:solidFill>
                  <a:srgbClr val="00B0DA"/>
                </a:solidFill>
                <a:latin typeface="Arial" pitchFamily="34" charset="0"/>
              </a:defRPr>
            </a:lvl8pPr>
            <a:lvl9pPr marL="1632694" algn="l" defTabSz="408173" rtl="0" fontAlgn="base">
              <a:spcBef>
                <a:spcPct val="0"/>
              </a:spcBef>
              <a:spcAft>
                <a:spcPct val="0"/>
              </a:spcAft>
              <a:defRPr sz="2500">
                <a:solidFill>
                  <a:srgbClr val="00B0DA"/>
                </a:solidFill>
                <a:latin typeface="Arial" pitchFamily="34" charset="0"/>
              </a:defRPr>
            </a:lvl9pPr>
          </a:lstStyle>
          <a:p>
            <a:r>
              <a:rPr lang="en-US" dirty="0" err="1"/>
              <a:t>andagon</a:t>
            </a:r>
            <a:r>
              <a:rPr lang="en-US" dirty="0"/>
              <a:t> delivers deep insights into application performance with SAP and IBM</a:t>
            </a:r>
          </a:p>
        </p:txBody>
      </p:sp>
      <p:sp>
        <p:nvSpPr>
          <p:cNvPr id="19" name="Oval 18"/>
          <p:cNvSpPr/>
          <p:nvPr/>
        </p:nvSpPr>
        <p:spPr>
          <a:xfrm>
            <a:off x="111046" y="1920613"/>
            <a:ext cx="3089354" cy="655795"/>
          </a:xfrm>
          <a:prstGeom prst="ellipse">
            <a:avLst/>
          </a:prstGeom>
          <a:no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lIns="57150" tIns="28575" rIns="57150" bIns="28575" rtlCol="0" anchor="ctr"/>
          <a:lstStyle/>
          <a:p>
            <a:pPr algn="ctr"/>
            <a:endParaRPr lang="en-US"/>
          </a:p>
        </p:txBody>
      </p:sp>
    </p:spTree>
    <p:extLst>
      <p:ext uri="{BB962C8B-B14F-4D97-AF65-F5344CB8AC3E}">
        <p14:creationId xmlns:p14="http://schemas.microsoft.com/office/powerpoint/2010/main" val="29685154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Text Box 2"/>
          <p:cNvSpPr txBox="1">
            <a:spLocks noChangeArrowheads="1"/>
          </p:cNvSpPr>
          <p:nvPr/>
        </p:nvSpPr>
        <p:spPr bwMode="auto">
          <a:xfrm>
            <a:off x="329184" y="1983499"/>
            <a:ext cx="2997200" cy="528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lIns="81639" tIns="40819" rIns="81639" bIns="40819">
            <a:noAutofit/>
          </a:bodyPr>
          <a:lstStyle>
            <a:lvl1pPr defTabSz="457200" eaLnBrk="0" hangingPunct="0">
              <a:spcBef>
                <a:spcPts val="2400"/>
              </a:spcBef>
              <a:buClr>
                <a:srgbClr val="000000"/>
              </a:buClr>
              <a:buSzPct val="100000"/>
              <a:buFont typeface="Times New Roman"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5F5D5E"/>
                </a:solidFill>
                <a:latin typeface="Arial" pitchFamily="34" charset="0"/>
                <a:ea typeface="Arial Unicode MS" pitchFamily="34" charset="-128"/>
                <a:cs typeface="Arial Unicode MS" pitchFamily="34" charset="-128"/>
              </a:defRPr>
            </a:lvl1pPr>
            <a:lvl2pPr marL="742950" indent="-285750" defTabSz="457200" eaLnBrk="0" hangingPunct="0">
              <a:spcBef>
                <a:spcPts val="1400"/>
              </a:spcBef>
              <a:buClr>
                <a:srgbClr val="000000"/>
              </a:buClr>
              <a:buSzPct val="100000"/>
              <a:buFont typeface="Times New Roman"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5F5D5E"/>
                </a:solidFill>
                <a:latin typeface="Arial" pitchFamily="34" charset="0"/>
                <a:ea typeface="Arial Unicode MS" pitchFamily="34" charset="-128"/>
                <a:cs typeface="Arial Unicode MS" pitchFamily="34" charset="-128"/>
              </a:defRPr>
            </a:lvl2pPr>
            <a:lvl3pPr marL="1143000" indent="-228600" defTabSz="457200" eaLnBrk="0" hangingPunct="0">
              <a:buClr>
                <a:srgbClr val="000000"/>
              </a:buClr>
              <a:buSzPct val="100000"/>
              <a:buFont typeface="Times New Roman"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5F5D5E"/>
                </a:solidFill>
                <a:latin typeface="Arial" pitchFamily="34" charset="0"/>
                <a:ea typeface="Arial Unicode MS" pitchFamily="34" charset="-128"/>
                <a:cs typeface="Arial Unicode MS" pitchFamily="34" charset="-128"/>
              </a:defRPr>
            </a:lvl3pPr>
            <a:lvl4pPr marL="1600200" indent="-228600" defTabSz="457200" eaLnBrk="0" hangingPunct="0">
              <a:buClr>
                <a:srgbClr val="000000"/>
              </a:buClr>
              <a:buSzPct val="100000"/>
              <a:buFont typeface="Times New Roman"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5F5D5E"/>
                </a:solidFill>
                <a:latin typeface="Arial" pitchFamily="34" charset="0"/>
                <a:ea typeface="Arial Unicode MS" pitchFamily="34" charset="-128"/>
                <a:cs typeface="Arial Unicode MS" pitchFamily="34" charset="-128"/>
              </a:defRPr>
            </a:lvl4pPr>
            <a:lvl5pPr marL="2057400" indent="-228600" defTabSz="457200" eaLnBrk="0" hangingPunct="0">
              <a:buClr>
                <a:srgbClr val="000000"/>
              </a:buClr>
              <a:buSzPct val="100000"/>
              <a:buFont typeface="Times New Roman"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pitchFamily="34" charset="0"/>
                <a:ea typeface="Arial Unicode MS" pitchFamily="34" charset="-128"/>
                <a:cs typeface="Arial Unicode MS" pitchFamily="34" charset="-128"/>
              </a:defRPr>
            </a:lvl5pPr>
            <a:lvl6pPr marL="2514600" indent="-228600" defTabSz="457200" eaLnBrk="0" fontAlgn="base" hangingPunct="0">
              <a:spcBef>
                <a:spcPct val="0"/>
              </a:spcBef>
              <a:spcAft>
                <a:spcPct val="0"/>
              </a:spcAft>
              <a:buClr>
                <a:srgbClr val="000000"/>
              </a:buClr>
              <a:buSzPct val="100000"/>
              <a:buFont typeface="Times New Roman"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pitchFamily="34" charset="0"/>
                <a:ea typeface="Arial Unicode MS" pitchFamily="34" charset="-128"/>
                <a:cs typeface="Arial Unicode MS" pitchFamily="34" charset="-128"/>
              </a:defRPr>
            </a:lvl6pPr>
            <a:lvl7pPr marL="2971800" indent="-228600" defTabSz="457200" eaLnBrk="0" fontAlgn="base" hangingPunct="0">
              <a:spcBef>
                <a:spcPct val="0"/>
              </a:spcBef>
              <a:spcAft>
                <a:spcPct val="0"/>
              </a:spcAft>
              <a:buClr>
                <a:srgbClr val="000000"/>
              </a:buClr>
              <a:buSzPct val="100000"/>
              <a:buFont typeface="Times New Roman"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pitchFamily="34" charset="0"/>
                <a:ea typeface="Arial Unicode MS" pitchFamily="34" charset="-128"/>
                <a:cs typeface="Arial Unicode MS" pitchFamily="34" charset="-128"/>
              </a:defRPr>
            </a:lvl7pPr>
            <a:lvl8pPr marL="3429000" indent="-228600" defTabSz="457200" eaLnBrk="0" fontAlgn="base" hangingPunct="0">
              <a:spcBef>
                <a:spcPct val="0"/>
              </a:spcBef>
              <a:spcAft>
                <a:spcPct val="0"/>
              </a:spcAft>
              <a:buClr>
                <a:srgbClr val="000000"/>
              </a:buClr>
              <a:buSzPct val="100000"/>
              <a:buFont typeface="Times New Roman"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pitchFamily="34" charset="0"/>
                <a:ea typeface="Arial Unicode MS" pitchFamily="34" charset="-128"/>
                <a:cs typeface="Arial Unicode MS" pitchFamily="34" charset="-128"/>
              </a:defRPr>
            </a:lvl8pPr>
            <a:lvl9pPr marL="3886200" indent="-228600" defTabSz="457200" eaLnBrk="0" fontAlgn="base" hangingPunct="0">
              <a:spcBef>
                <a:spcPct val="0"/>
              </a:spcBef>
              <a:spcAft>
                <a:spcPct val="0"/>
              </a:spcAft>
              <a:buClr>
                <a:srgbClr val="000000"/>
              </a:buClr>
              <a:buSzPct val="100000"/>
              <a:buFont typeface="Times New Roman"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pitchFamily="34" charset="0"/>
                <a:ea typeface="Arial Unicode MS" pitchFamily="34" charset="-128"/>
                <a:cs typeface="Arial Unicode MS" pitchFamily="34" charset="-128"/>
              </a:defRPr>
            </a:lvl9pPr>
          </a:lstStyle>
          <a:p>
            <a:pPr eaLnBrk="1" hangingPunct="1">
              <a:lnSpc>
                <a:spcPct val="100000"/>
              </a:lnSpc>
              <a:spcBef>
                <a:spcPts val="456"/>
              </a:spcBef>
              <a:buClrTx/>
              <a:buFontTx/>
              <a:buNone/>
            </a:pPr>
            <a:r>
              <a:rPr lang="en-US" altLang="en-US" sz="1600" b="1" dirty="0">
                <a:solidFill>
                  <a:srgbClr val="7FBA00"/>
                </a:solidFill>
              </a:rPr>
              <a:t>1,600 </a:t>
            </a:r>
            <a:r>
              <a:rPr lang="en-US" altLang="en-US" sz="1600" b="1" dirty="0" smtClean="0">
                <a:solidFill>
                  <a:srgbClr val="7FBA00"/>
                </a:solidFill>
              </a:rPr>
              <a:t>percent</a:t>
            </a:r>
            <a:br>
              <a:rPr lang="en-US" altLang="en-US" sz="1600" b="1" dirty="0" smtClean="0">
                <a:solidFill>
                  <a:srgbClr val="7FBA00"/>
                </a:solidFill>
              </a:rPr>
            </a:br>
            <a:r>
              <a:rPr lang="en-US" altLang="en-US" sz="1300" dirty="0" smtClean="0">
                <a:solidFill>
                  <a:srgbClr val="000000"/>
                </a:solidFill>
              </a:rPr>
              <a:t>increase </a:t>
            </a:r>
            <a:r>
              <a:rPr lang="en-US" altLang="en-US" sz="1300" dirty="0">
                <a:solidFill>
                  <a:srgbClr val="000000"/>
                </a:solidFill>
              </a:rPr>
              <a:t>in developer </a:t>
            </a:r>
            <a:r>
              <a:rPr lang="en-US" altLang="en-US" sz="1300" dirty="0" smtClean="0">
                <a:solidFill>
                  <a:srgbClr val="000000"/>
                </a:solidFill>
              </a:rPr>
              <a:t>productivity</a:t>
            </a:r>
            <a:endParaRPr lang="en-US" altLang="en-US" sz="1300" dirty="0">
              <a:ea typeface="MS PGothic" pitchFamily="34" charset="-128"/>
              <a:cs typeface="Arial" pitchFamily="34" charset="0"/>
            </a:endParaRPr>
          </a:p>
        </p:txBody>
      </p:sp>
      <p:sp>
        <p:nvSpPr>
          <p:cNvPr id="26629" name="Rectangle 4"/>
          <p:cNvSpPr>
            <a:spLocks noChangeArrowheads="1"/>
          </p:cNvSpPr>
          <p:nvPr/>
        </p:nvSpPr>
        <p:spPr bwMode="auto">
          <a:xfrm>
            <a:off x="3863539" y="3985145"/>
            <a:ext cx="4691643" cy="82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wrap="square" lIns="82296" tIns="45720" rIns="82296" bIns="45720">
            <a:spAutoFit/>
          </a:bodyPr>
          <a:lstStyle>
            <a:lvl1pPr defTabSz="457200" eaLnBrk="0" hangingPunct="0">
              <a:spcBef>
                <a:spcPts val="2400"/>
              </a:spcBef>
              <a:buClr>
                <a:srgbClr val="000000"/>
              </a:buClr>
              <a:buSzPct val="100000"/>
              <a:buFont typeface="Times New Roman"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5F5D5E"/>
                </a:solidFill>
                <a:latin typeface="Arial" pitchFamily="34" charset="0"/>
                <a:ea typeface="Arial Unicode MS" pitchFamily="34" charset="-128"/>
                <a:cs typeface="Arial Unicode MS" pitchFamily="34" charset="-128"/>
              </a:defRPr>
            </a:lvl1pPr>
            <a:lvl2pPr marL="742950" indent="-285750" defTabSz="457200" eaLnBrk="0" hangingPunct="0">
              <a:spcBef>
                <a:spcPts val="1400"/>
              </a:spcBef>
              <a:buClr>
                <a:srgbClr val="000000"/>
              </a:buClr>
              <a:buSzPct val="100000"/>
              <a:buFont typeface="Times New Roman"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5F5D5E"/>
                </a:solidFill>
                <a:latin typeface="Arial" pitchFamily="34" charset="0"/>
                <a:ea typeface="Arial Unicode MS" pitchFamily="34" charset="-128"/>
                <a:cs typeface="Arial Unicode MS" pitchFamily="34" charset="-128"/>
              </a:defRPr>
            </a:lvl2pPr>
            <a:lvl3pPr marL="1143000" indent="-228600" defTabSz="457200" eaLnBrk="0" hangingPunct="0">
              <a:buClr>
                <a:srgbClr val="000000"/>
              </a:buClr>
              <a:buSzPct val="100000"/>
              <a:buFont typeface="Times New Roman"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5F5D5E"/>
                </a:solidFill>
                <a:latin typeface="Arial" pitchFamily="34" charset="0"/>
                <a:ea typeface="Arial Unicode MS" pitchFamily="34" charset="-128"/>
                <a:cs typeface="Arial Unicode MS" pitchFamily="34" charset="-128"/>
              </a:defRPr>
            </a:lvl3pPr>
            <a:lvl4pPr marL="1600200" indent="-228600" defTabSz="457200" eaLnBrk="0" hangingPunct="0">
              <a:buClr>
                <a:srgbClr val="000000"/>
              </a:buClr>
              <a:buSzPct val="100000"/>
              <a:buFont typeface="Times New Roman"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5F5D5E"/>
                </a:solidFill>
                <a:latin typeface="Arial" pitchFamily="34" charset="0"/>
                <a:ea typeface="Arial Unicode MS" pitchFamily="34" charset="-128"/>
                <a:cs typeface="Arial Unicode MS" pitchFamily="34" charset="-128"/>
              </a:defRPr>
            </a:lvl4pPr>
            <a:lvl5pPr marL="2057400" indent="-228600" defTabSz="457200" eaLnBrk="0" hangingPunct="0">
              <a:buClr>
                <a:srgbClr val="000000"/>
              </a:buClr>
              <a:buSzPct val="100000"/>
              <a:buFont typeface="Times New Roman"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pitchFamily="34" charset="0"/>
                <a:ea typeface="Arial Unicode MS" pitchFamily="34" charset="-128"/>
                <a:cs typeface="Arial Unicode MS" pitchFamily="34" charset="-128"/>
              </a:defRPr>
            </a:lvl5pPr>
            <a:lvl6pPr marL="2514600" indent="-228600" defTabSz="457200" eaLnBrk="0" fontAlgn="base" hangingPunct="0">
              <a:spcBef>
                <a:spcPct val="0"/>
              </a:spcBef>
              <a:spcAft>
                <a:spcPct val="0"/>
              </a:spcAft>
              <a:buClr>
                <a:srgbClr val="000000"/>
              </a:buClr>
              <a:buSzPct val="100000"/>
              <a:buFont typeface="Times New Roman"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pitchFamily="34" charset="0"/>
                <a:ea typeface="Arial Unicode MS" pitchFamily="34" charset="-128"/>
                <a:cs typeface="Arial Unicode MS" pitchFamily="34" charset="-128"/>
              </a:defRPr>
            </a:lvl6pPr>
            <a:lvl7pPr marL="2971800" indent="-228600" defTabSz="457200" eaLnBrk="0" fontAlgn="base" hangingPunct="0">
              <a:spcBef>
                <a:spcPct val="0"/>
              </a:spcBef>
              <a:spcAft>
                <a:spcPct val="0"/>
              </a:spcAft>
              <a:buClr>
                <a:srgbClr val="000000"/>
              </a:buClr>
              <a:buSzPct val="100000"/>
              <a:buFont typeface="Times New Roman"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pitchFamily="34" charset="0"/>
                <a:ea typeface="Arial Unicode MS" pitchFamily="34" charset="-128"/>
                <a:cs typeface="Arial Unicode MS" pitchFamily="34" charset="-128"/>
              </a:defRPr>
            </a:lvl7pPr>
            <a:lvl8pPr marL="3429000" indent="-228600" defTabSz="457200" eaLnBrk="0" fontAlgn="base" hangingPunct="0">
              <a:spcBef>
                <a:spcPct val="0"/>
              </a:spcBef>
              <a:spcAft>
                <a:spcPct val="0"/>
              </a:spcAft>
              <a:buClr>
                <a:srgbClr val="000000"/>
              </a:buClr>
              <a:buSzPct val="100000"/>
              <a:buFont typeface="Times New Roman"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pitchFamily="34" charset="0"/>
                <a:ea typeface="Arial Unicode MS" pitchFamily="34" charset="-128"/>
                <a:cs typeface="Arial Unicode MS" pitchFamily="34" charset="-128"/>
              </a:defRPr>
            </a:lvl8pPr>
            <a:lvl9pPr marL="3886200" indent="-228600" defTabSz="457200" eaLnBrk="0" fontAlgn="base" hangingPunct="0">
              <a:spcBef>
                <a:spcPct val="0"/>
              </a:spcBef>
              <a:spcAft>
                <a:spcPct val="0"/>
              </a:spcAft>
              <a:buClr>
                <a:srgbClr val="000000"/>
              </a:buClr>
              <a:buSzPct val="100000"/>
              <a:buFont typeface="Times New Roman"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pitchFamily="34" charset="0"/>
                <a:ea typeface="Arial Unicode MS" pitchFamily="34" charset="-128"/>
                <a:cs typeface="Arial Unicode MS" pitchFamily="34" charset="-128"/>
              </a:defRPr>
            </a:lvl9pPr>
          </a:lstStyle>
          <a:p>
            <a:pPr eaLnBrk="1" hangingPunct="1">
              <a:lnSpc>
                <a:spcPct val="100000"/>
              </a:lnSpc>
              <a:spcBef>
                <a:spcPts val="456"/>
              </a:spcBef>
              <a:buClrTx/>
              <a:buFontTx/>
              <a:buNone/>
            </a:pPr>
            <a:r>
              <a:rPr lang="en-IN" altLang="en-US" sz="1100" i="1" dirty="0">
                <a:solidFill>
                  <a:srgbClr val="000000"/>
                </a:solidFill>
              </a:rPr>
              <a:t>“By using the </a:t>
            </a:r>
            <a:r>
              <a:rPr lang="en-IN" altLang="en-US" sz="1100" i="1" dirty="0" err="1">
                <a:solidFill>
                  <a:srgbClr val="000000"/>
                </a:solidFill>
              </a:rPr>
              <a:t>DevOps</a:t>
            </a:r>
            <a:r>
              <a:rPr lang="en-IN" altLang="en-US" sz="1100" i="1" dirty="0">
                <a:solidFill>
                  <a:srgbClr val="000000"/>
                </a:solidFill>
              </a:rPr>
              <a:t> approach, we have complete transparency across projects and sprints. And it all comes from one centralized system of truth.”</a:t>
            </a:r>
          </a:p>
          <a:p>
            <a:pPr eaLnBrk="1" hangingPunct="1">
              <a:lnSpc>
                <a:spcPct val="100000"/>
              </a:lnSpc>
              <a:spcBef>
                <a:spcPts val="456"/>
              </a:spcBef>
              <a:buClrTx/>
              <a:buFontTx/>
              <a:buNone/>
            </a:pPr>
            <a:r>
              <a:rPr lang="en-IN" altLang="en-US" sz="1100" i="1" dirty="0" smtClean="0">
                <a:solidFill>
                  <a:srgbClr val="000000"/>
                </a:solidFill>
              </a:rPr>
              <a:t>—</a:t>
            </a:r>
            <a:r>
              <a:rPr lang="en-IN" altLang="en-US" sz="1100" i="1" dirty="0">
                <a:solidFill>
                  <a:srgbClr val="000000"/>
                </a:solidFill>
              </a:rPr>
              <a:t>IT director, life insurance company</a:t>
            </a:r>
          </a:p>
        </p:txBody>
      </p:sp>
      <p:sp>
        <p:nvSpPr>
          <p:cNvPr id="26630" name="Rectangle 5"/>
          <p:cNvSpPr>
            <a:spLocks noChangeArrowheads="1"/>
          </p:cNvSpPr>
          <p:nvPr/>
        </p:nvSpPr>
        <p:spPr bwMode="auto">
          <a:xfrm>
            <a:off x="329184" y="1191011"/>
            <a:ext cx="3049588" cy="728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lIns="81639" tIns="40819" rIns="81639" bIns="40819">
            <a:noAutofit/>
          </a:bodyPr>
          <a:lstStyle>
            <a:lvl1pPr defTabSz="457200" eaLnBrk="0" hangingPunct="0">
              <a:spcBef>
                <a:spcPts val="2400"/>
              </a:spcBef>
              <a:buClr>
                <a:srgbClr val="000000"/>
              </a:buClr>
              <a:buSzPct val="100000"/>
              <a:buFont typeface="Times New Roman"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5F5D5E"/>
                </a:solidFill>
                <a:latin typeface="Arial" pitchFamily="34" charset="0"/>
                <a:ea typeface="Arial Unicode MS" pitchFamily="34" charset="-128"/>
                <a:cs typeface="Arial Unicode MS" pitchFamily="34" charset="-128"/>
              </a:defRPr>
            </a:lvl1pPr>
            <a:lvl2pPr marL="742950" indent="-285750" defTabSz="457200" eaLnBrk="0" hangingPunct="0">
              <a:spcBef>
                <a:spcPts val="1400"/>
              </a:spcBef>
              <a:buClr>
                <a:srgbClr val="000000"/>
              </a:buClr>
              <a:buSzPct val="100000"/>
              <a:buFont typeface="Times New Roman"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5F5D5E"/>
                </a:solidFill>
                <a:latin typeface="Arial" pitchFamily="34" charset="0"/>
                <a:ea typeface="Arial Unicode MS" pitchFamily="34" charset="-128"/>
                <a:cs typeface="Arial Unicode MS" pitchFamily="34" charset="-128"/>
              </a:defRPr>
            </a:lvl2pPr>
            <a:lvl3pPr marL="1143000" indent="-228600" defTabSz="457200" eaLnBrk="0" hangingPunct="0">
              <a:buClr>
                <a:srgbClr val="000000"/>
              </a:buClr>
              <a:buSzPct val="100000"/>
              <a:buFont typeface="Times New Roman"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5F5D5E"/>
                </a:solidFill>
                <a:latin typeface="Arial" pitchFamily="34" charset="0"/>
                <a:ea typeface="Arial Unicode MS" pitchFamily="34" charset="-128"/>
                <a:cs typeface="Arial Unicode MS" pitchFamily="34" charset="-128"/>
              </a:defRPr>
            </a:lvl3pPr>
            <a:lvl4pPr marL="1600200" indent="-228600" defTabSz="457200" eaLnBrk="0" hangingPunct="0">
              <a:buClr>
                <a:srgbClr val="000000"/>
              </a:buClr>
              <a:buSzPct val="100000"/>
              <a:buFont typeface="Times New Roman"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5F5D5E"/>
                </a:solidFill>
                <a:latin typeface="Arial" pitchFamily="34" charset="0"/>
                <a:ea typeface="Arial Unicode MS" pitchFamily="34" charset="-128"/>
                <a:cs typeface="Arial Unicode MS" pitchFamily="34" charset="-128"/>
              </a:defRPr>
            </a:lvl4pPr>
            <a:lvl5pPr marL="2057400" indent="-228600" defTabSz="457200" eaLnBrk="0" hangingPunct="0">
              <a:buClr>
                <a:srgbClr val="000000"/>
              </a:buClr>
              <a:buSzPct val="100000"/>
              <a:buFont typeface="Times New Roman"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pitchFamily="34" charset="0"/>
                <a:ea typeface="Arial Unicode MS" pitchFamily="34" charset="-128"/>
                <a:cs typeface="Arial Unicode MS" pitchFamily="34" charset="-128"/>
              </a:defRPr>
            </a:lvl5pPr>
            <a:lvl6pPr marL="2514600" indent="-228600" defTabSz="457200" eaLnBrk="0" fontAlgn="base" hangingPunct="0">
              <a:spcBef>
                <a:spcPct val="0"/>
              </a:spcBef>
              <a:spcAft>
                <a:spcPct val="0"/>
              </a:spcAft>
              <a:buClr>
                <a:srgbClr val="000000"/>
              </a:buClr>
              <a:buSzPct val="100000"/>
              <a:buFont typeface="Times New Roman"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pitchFamily="34" charset="0"/>
                <a:ea typeface="Arial Unicode MS" pitchFamily="34" charset="-128"/>
                <a:cs typeface="Arial Unicode MS" pitchFamily="34" charset="-128"/>
              </a:defRPr>
            </a:lvl6pPr>
            <a:lvl7pPr marL="2971800" indent="-228600" defTabSz="457200" eaLnBrk="0" fontAlgn="base" hangingPunct="0">
              <a:spcBef>
                <a:spcPct val="0"/>
              </a:spcBef>
              <a:spcAft>
                <a:spcPct val="0"/>
              </a:spcAft>
              <a:buClr>
                <a:srgbClr val="000000"/>
              </a:buClr>
              <a:buSzPct val="100000"/>
              <a:buFont typeface="Times New Roman"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pitchFamily="34" charset="0"/>
                <a:ea typeface="Arial Unicode MS" pitchFamily="34" charset="-128"/>
                <a:cs typeface="Arial Unicode MS" pitchFamily="34" charset="-128"/>
              </a:defRPr>
            </a:lvl7pPr>
            <a:lvl8pPr marL="3429000" indent="-228600" defTabSz="457200" eaLnBrk="0" fontAlgn="base" hangingPunct="0">
              <a:spcBef>
                <a:spcPct val="0"/>
              </a:spcBef>
              <a:spcAft>
                <a:spcPct val="0"/>
              </a:spcAft>
              <a:buClr>
                <a:srgbClr val="000000"/>
              </a:buClr>
              <a:buSzPct val="100000"/>
              <a:buFont typeface="Times New Roman"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pitchFamily="34" charset="0"/>
                <a:ea typeface="Arial Unicode MS" pitchFamily="34" charset="-128"/>
                <a:cs typeface="Arial Unicode MS" pitchFamily="34" charset="-128"/>
              </a:defRPr>
            </a:lvl8pPr>
            <a:lvl9pPr marL="3886200" indent="-228600" defTabSz="457200" eaLnBrk="0" fontAlgn="base" hangingPunct="0">
              <a:spcBef>
                <a:spcPct val="0"/>
              </a:spcBef>
              <a:spcAft>
                <a:spcPct val="0"/>
              </a:spcAft>
              <a:buClr>
                <a:srgbClr val="000000"/>
              </a:buClr>
              <a:buSzPct val="100000"/>
              <a:buFont typeface="Times New Roman"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pitchFamily="34" charset="0"/>
                <a:ea typeface="Arial Unicode MS" pitchFamily="34" charset="-128"/>
                <a:cs typeface="Arial Unicode MS" pitchFamily="34" charset="-128"/>
              </a:defRPr>
            </a:lvl9pPr>
          </a:lstStyle>
          <a:p>
            <a:pPr eaLnBrk="1" hangingPunct="1">
              <a:lnSpc>
                <a:spcPct val="100000"/>
              </a:lnSpc>
              <a:spcBef>
                <a:spcPts val="456"/>
              </a:spcBef>
              <a:buClrTx/>
              <a:buFontTx/>
              <a:buNone/>
            </a:pPr>
            <a:r>
              <a:rPr lang="en-US" altLang="en-US" sz="1600" b="1" dirty="0">
                <a:solidFill>
                  <a:srgbClr val="FF9933"/>
                </a:solidFill>
              </a:rPr>
              <a:t>75 </a:t>
            </a:r>
            <a:r>
              <a:rPr lang="en-US" altLang="en-US" sz="1600" b="1" dirty="0" smtClean="0">
                <a:solidFill>
                  <a:srgbClr val="FF9933"/>
                </a:solidFill>
              </a:rPr>
              <a:t>percent</a:t>
            </a:r>
            <a:br>
              <a:rPr lang="en-US" altLang="en-US" sz="1600" b="1" dirty="0" smtClean="0">
                <a:solidFill>
                  <a:srgbClr val="FF9933"/>
                </a:solidFill>
              </a:rPr>
            </a:br>
            <a:r>
              <a:rPr lang="en-IN" altLang="en-US" sz="1300" dirty="0" smtClean="0">
                <a:solidFill>
                  <a:srgbClr val="000000"/>
                </a:solidFill>
              </a:rPr>
              <a:t>of </a:t>
            </a:r>
            <a:r>
              <a:rPr lang="en-IN" altLang="en-US" sz="1300" dirty="0">
                <a:solidFill>
                  <a:srgbClr val="000000"/>
                </a:solidFill>
              </a:rPr>
              <a:t>development teams converted from waterfall to agile development</a:t>
            </a:r>
            <a:endParaRPr lang="en-US" altLang="en-US" sz="1300" dirty="0"/>
          </a:p>
        </p:txBody>
      </p:sp>
      <p:sp>
        <p:nvSpPr>
          <p:cNvPr id="26631" name="Rectangle 6"/>
          <p:cNvSpPr>
            <a:spLocks noChangeArrowheads="1"/>
          </p:cNvSpPr>
          <p:nvPr/>
        </p:nvSpPr>
        <p:spPr bwMode="auto">
          <a:xfrm>
            <a:off x="329184" y="2575932"/>
            <a:ext cx="2971800" cy="728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lIns="81639" tIns="40819" rIns="81639" bIns="40819">
            <a:noAutofit/>
          </a:bodyPr>
          <a:lstStyle>
            <a:lvl1pPr defTabSz="457200" eaLnBrk="0" hangingPunct="0">
              <a:spcBef>
                <a:spcPts val="2400"/>
              </a:spcBef>
              <a:buClr>
                <a:srgbClr val="000000"/>
              </a:buClr>
              <a:buSzPct val="100000"/>
              <a:buFont typeface="Times New Roman"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5F5D5E"/>
                </a:solidFill>
                <a:latin typeface="Arial" pitchFamily="34" charset="0"/>
                <a:ea typeface="Arial Unicode MS" pitchFamily="34" charset="-128"/>
                <a:cs typeface="Arial Unicode MS" pitchFamily="34" charset="-128"/>
              </a:defRPr>
            </a:lvl1pPr>
            <a:lvl2pPr marL="742950" indent="-285750" defTabSz="457200" eaLnBrk="0" hangingPunct="0">
              <a:spcBef>
                <a:spcPts val="1400"/>
              </a:spcBef>
              <a:buClr>
                <a:srgbClr val="000000"/>
              </a:buClr>
              <a:buSzPct val="100000"/>
              <a:buFont typeface="Times New Roman"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5F5D5E"/>
                </a:solidFill>
                <a:latin typeface="Arial" pitchFamily="34" charset="0"/>
                <a:ea typeface="Arial Unicode MS" pitchFamily="34" charset="-128"/>
                <a:cs typeface="Arial Unicode MS" pitchFamily="34" charset="-128"/>
              </a:defRPr>
            </a:lvl2pPr>
            <a:lvl3pPr marL="1143000" indent="-228600" defTabSz="457200" eaLnBrk="0" hangingPunct="0">
              <a:buClr>
                <a:srgbClr val="000000"/>
              </a:buClr>
              <a:buSzPct val="100000"/>
              <a:buFont typeface="Times New Roman"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5F5D5E"/>
                </a:solidFill>
                <a:latin typeface="Arial" pitchFamily="34" charset="0"/>
                <a:ea typeface="Arial Unicode MS" pitchFamily="34" charset="-128"/>
                <a:cs typeface="Arial Unicode MS" pitchFamily="34" charset="-128"/>
              </a:defRPr>
            </a:lvl3pPr>
            <a:lvl4pPr marL="1600200" indent="-228600" defTabSz="457200" eaLnBrk="0" hangingPunct="0">
              <a:buClr>
                <a:srgbClr val="000000"/>
              </a:buClr>
              <a:buSzPct val="100000"/>
              <a:buFont typeface="Times New Roman"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5F5D5E"/>
                </a:solidFill>
                <a:latin typeface="Arial" pitchFamily="34" charset="0"/>
                <a:ea typeface="Arial Unicode MS" pitchFamily="34" charset="-128"/>
                <a:cs typeface="Arial Unicode MS" pitchFamily="34" charset="-128"/>
              </a:defRPr>
            </a:lvl4pPr>
            <a:lvl5pPr marL="2057400" indent="-228600" defTabSz="457200" eaLnBrk="0" hangingPunct="0">
              <a:buClr>
                <a:srgbClr val="000000"/>
              </a:buClr>
              <a:buSzPct val="100000"/>
              <a:buFont typeface="Times New Roman"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pitchFamily="34" charset="0"/>
                <a:ea typeface="Arial Unicode MS" pitchFamily="34" charset="-128"/>
                <a:cs typeface="Arial Unicode MS" pitchFamily="34" charset="-128"/>
              </a:defRPr>
            </a:lvl5pPr>
            <a:lvl6pPr marL="2514600" indent="-228600" defTabSz="457200" eaLnBrk="0" fontAlgn="base" hangingPunct="0">
              <a:spcBef>
                <a:spcPct val="0"/>
              </a:spcBef>
              <a:spcAft>
                <a:spcPct val="0"/>
              </a:spcAft>
              <a:buClr>
                <a:srgbClr val="000000"/>
              </a:buClr>
              <a:buSzPct val="100000"/>
              <a:buFont typeface="Times New Roman"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pitchFamily="34" charset="0"/>
                <a:ea typeface="Arial Unicode MS" pitchFamily="34" charset="-128"/>
                <a:cs typeface="Arial Unicode MS" pitchFamily="34" charset="-128"/>
              </a:defRPr>
            </a:lvl6pPr>
            <a:lvl7pPr marL="2971800" indent="-228600" defTabSz="457200" eaLnBrk="0" fontAlgn="base" hangingPunct="0">
              <a:spcBef>
                <a:spcPct val="0"/>
              </a:spcBef>
              <a:spcAft>
                <a:spcPct val="0"/>
              </a:spcAft>
              <a:buClr>
                <a:srgbClr val="000000"/>
              </a:buClr>
              <a:buSzPct val="100000"/>
              <a:buFont typeface="Times New Roman"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pitchFamily="34" charset="0"/>
                <a:ea typeface="Arial Unicode MS" pitchFamily="34" charset="-128"/>
                <a:cs typeface="Arial Unicode MS" pitchFamily="34" charset="-128"/>
              </a:defRPr>
            </a:lvl7pPr>
            <a:lvl8pPr marL="3429000" indent="-228600" defTabSz="457200" eaLnBrk="0" fontAlgn="base" hangingPunct="0">
              <a:spcBef>
                <a:spcPct val="0"/>
              </a:spcBef>
              <a:spcAft>
                <a:spcPct val="0"/>
              </a:spcAft>
              <a:buClr>
                <a:srgbClr val="000000"/>
              </a:buClr>
              <a:buSzPct val="100000"/>
              <a:buFont typeface="Times New Roman"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pitchFamily="34" charset="0"/>
                <a:ea typeface="Arial Unicode MS" pitchFamily="34" charset="-128"/>
                <a:cs typeface="Arial Unicode MS" pitchFamily="34" charset="-128"/>
              </a:defRPr>
            </a:lvl8pPr>
            <a:lvl9pPr marL="3886200" indent="-228600" defTabSz="457200" eaLnBrk="0" fontAlgn="base" hangingPunct="0">
              <a:spcBef>
                <a:spcPct val="0"/>
              </a:spcBef>
              <a:spcAft>
                <a:spcPct val="0"/>
              </a:spcAft>
              <a:buClr>
                <a:srgbClr val="000000"/>
              </a:buClr>
              <a:buSzPct val="100000"/>
              <a:buFont typeface="Times New Roman"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pitchFamily="34" charset="0"/>
                <a:ea typeface="Arial Unicode MS" pitchFamily="34" charset="-128"/>
                <a:cs typeface="Arial Unicode MS" pitchFamily="34" charset="-128"/>
              </a:defRPr>
            </a:lvl9pPr>
          </a:lstStyle>
          <a:p>
            <a:pPr eaLnBrk="1" hangingPunct="1">
              <a:lnSpc>
                <a:spcPct val="100000"/>
              </a:lnSpc>
              <a:spcBef>
                <a:spcPts val="456"/>
              </a:spcBef>
              <a:buClrTx/>
              <a:buFontTx/>
              <a:buNone/>
            </a:pPr>
            <a:r>
              <a:rPr lang="en-US" altLang="en-US" sz="1600" b="1" dirty="0" smtClean="0">
                <a:solidFill>
                  <a:srgbClr val="0099B5"/>
                </a:solidFill>
              </a:rPr>
              <a:t>11 months</a:t>
            </a:r>
            <a:br>
              <a:rPr lang="en-US" altLang="en-US" sz="1600" b="1" dirty="0" smtClean="0">
                <a:solidFill>
                  <a:srgbClr val="0099B5"/>
                </a:solidFill>
              </a:rPr>
            </a:br>
            <a:r>
              <a:rPr lang="en-IN" altLang="en-US" sz="1300" dirty="0" smtClean="0">
                <a:solidFill>
                  <a:srgbClr val="000000"/>
                </a:solidFill>
              </a:rPr>
              <a:t>ahead of schedule for a major product line and portal release</a:t>
            </a:r>
            <a:endParaRPr lang="en-US" altLang="en-US" sz="1300" dirty="0"/>
          </a:p>
        </p:txBody>
      </p:sp>
      <p:sp>
        <p:nvSpPr>
          <p:cNvPr id="26634" name="Rectangle 1"/>
          <p:cNvSpPr>
            <a:spLocks noChangeArrowheads="1"/>
          </p:cNvSpPr>
          <p:nvPr/>
        </p:nvSpPr>
        <p:spPr bwMode="auto">
          <a:xfrm>
            <a:off x="3863539" y="2897703"/>
            <a:ext cx="494347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296" tIns="45720" rIns="82296" bIns="45720">
            <a:spAutoFit/>
          </a:bodyPr>
          <a:lstStyle>
            <a:lvl1pPr defTabSz="457200" eaLnBrk="0" hangingPunct="0">
              <a:spcBef>
                <a:spcPts val="2400"/>
              </a:spcBef>
              <a:buClr>
                <a:srgbClr val="000000"/>
              </a:buClr>
              <a:buSzPct val="100000"/>
              <a:buFont typeface="Times New Roman" pitchFamily="18" charset="0"/>
              <a:buChar char="•"/>
              <a:defRPr sz="3200">
                <a:solidFill>
                  <a:srgbClr val="5F5D5E"/>
                </a:solidFill>
                <a:latin typeface="Arial" pitchFamily="34" charset="0"/>
                <a:ea typeface="Arial Unicode MS" pitchFamily="34" charset="-128"/>
                <a:cs typeface="Arial Unicode MS" pitchFamily="34" charset="-128"/>
              </a:defRPr>
            </a:lvl1pPr>
            <a:lvl2pPr marL="742950" indent="-285750" defTabSz="457200" eaLnBrk="0" hangingPunct="0">
              <a:spcBef>
                <a:spcPts val="1400"/>
              </a:spcBef>
              <a:buClr>
                <a:srgbClr val="000000"/>
              </a:buClr>
              <a:buSzPct val="100000"/>
              <a:buFont typeface="Times New Roman" pitchFamily="18" charset="0"/>
              <a:buChar char="–"/>
              <a:defRPr sz="2800">
                <a:solidFill>
                  <a:srgbClr val="5F5D5E"/>
                </a:solidFill>
                <a:latin typeface="Arial" pitchFamily="34" charset="0"/>
                <a:ea typeface="Arial Unicode MS" pitchFamily="34" charset="-128"/>
                <a:cs typeface="Arial Unicode MS" pitchFamily="34" charset="-128"/>
              </a:defRPr>
            </a:lvl2pPr>
            <a:lvl3pPr marL="1143000" indent="-228600" defTabSz="457200" eaLnBrk="0" hangingPunct="0">
              <a:buClr>
                <a:srgbClr val="000000"/>
              </a:buClr>
              <a:buSzPct val="100000"/>
              <a:buFont typeface="Times New Roman" pitchFamily="18" charset="0"/>
              <a:buChar char="•"/>
              <a:defRPr sz="1600">
                <a:solidFill>
                  <a:srgbClr val="5F5D5E"/>
                </a:solidFill>
                <a:latin typeface="Arial" pitchFamily="34" charset="0"/>
                <a:ea typeface="Arial Unicode MS" pitchFamily="34" charset="-128"/>
                <a:cs typeface="Arial Unicode MS" pitchFamily="34" charset="-128"/>
              </a:defRPr>
            </a:lvl3pPr>
            <a:lvl4pPr marL="1600200" indent="-228600" defTabSz="457200" eaLnBrk="0" hangingPunct="0">
              <a:buClr>
                <a:srgbClr val="000000"/>
              </a:buClr>
              <a:buSzPct val="100000"/>
              <a:buFont typeface="Times New Roman" pitchFamily="18" charset="0"/>
              <a:buChar char="–"/>
              <a:defRPr sz="1600">
                <a:solidFill>
                  <a:srgbClr val="5F5D5E"/>
                </a:solidFill>
                <a:latin typeface="Arial" pitchFamily="34" charset="0"/>
                <a:ea typeface="Arial Unicode MS" pitchFamily="34" charset="-128"/>
                <a:cs typeface="Arial Unicode MS" pitchFamily="34" charset="-128"/>
              </a:defRPr>
            </a:lvl4pPr>
            <a:lvl5pPr marL="2057400" indent="-228600" defTabSz="457200" eaLnBrk="0" hangingPunct="0">
              <a:buClr>
                <a:srgbClr val="000000"/>
              </a:buClr>
              <a:buSzPct val="100000"/>
              <a:buFont typeface="Times New Roman" pitchFamily="18" charset="0"/>
              <a:buChar char="»"/>
              <a:defRPr sz="1400">
                <a:solidFill>
                  <a:srgbClr val="5F5D5E"/>
                </a:solidFill>
                <a:latin typeface="Arial" pitchFamily="34" charset="0"/>
                <a:ea typeface="Arial Unicode MS" pitchFamily="34" charset="-128"/>
                <a:cs typeface="Arial Unicode MS" pitchFamily="34" charset="-128"/>
              </a:defRPr>
            </a:lvl5pPr>
            <a:lvl6pPr marL="2514600" indent="-228600" defTabSz="457200" eaLnBrk="0" fontAlgn="base" hangingPunct="0">
              <a:spcBef>
                <a:spcPct val="0"/>
              </a:spcBef>
              <a:spcAft>
                <a:spcPct val="0"/>
              </a:spcAft>
              <a:buClr>
                <a:srgbClr val="000000"/>
              </a:buClr>
              <a:buSzPct val="100000"/>
              <a:buFont typeface="Times New Roman" pitchFamily="18" charset="0"/>
              <a:buChar char="»"/>
              <a:defRPr sz="1400">
                <a:solidFill>
                  <a:srgbClr val="5F5D5E"/>
                </a:solidFill>
                <a:latin typeface="Arial" pitchFamily="34" charset="0"/>
                <a:ea typeface="Arial Unicode MS" pitchFamily="34" charset="-128"/>
                <a:cs typeface="Arial Unicode MS" pitchFamily="34" charset="-128"/>
              </a:defRPr>
            </a:lvl6pPr>
            <a:lvl7pPr marL="2971800" indent="-228600" defTabSz="457200" eaLnBrk="0" fontAlgn="base" hangingPunct="0">
              <a:spcBef>
                <a:spcPct val="0"/>
              </a:spcBef>
              <a:spcAft>
                <a:spcPct val="0"/>
              </a:spcAft>
              <a:buClr>
                <a:srgbClr val="000000"/>
              </a:buClr>
              <a:buSzPct val="100000"/>
              <a:buFont typeface="Times New Roman" pitchFamily="18" charset="0"/>
              <a:buChar char="»"/>
              <a:defRPr sz="1400">
                <a:solidFill>
                  <a:srgbClr val="5F5D5E"/>
                </a:solidFill>
                <a:latin typeface="Arial" pitchFamily="34" charset="0"/>
                <a:ea typeface="Arial Unicode MS" pitchFamily="34" charset="-128"/>
                <a:cs typeface="Arial Unicode MS" pitchFamily="34" charset="-128"/>
              </a:defRPr>
            </a:lvl7pPr>
            <a:lvl8pPr marL="3429000" indent="-228600" defTabSz="457200" eaLnBrk="0" fontAlgn="base" hangingPunct="0">
              <a:spcBef>
                <a:spcPct val="0"/>
              </a:spcBef>
              <a:spcAft>
                <a:spcPct val="0"/>
              </a:spcAft>
              <a:buClr>
                <a:srgbClr val="000000"/>
              </a:buClr>
              <a:buSzPct val="100000"/>
              <a:buFont typeface="Times New Roman" pitchFamily="18" charset="0"/>
              <a:buChar char="»"/>
              <a:defRPr sz="1400">
                <a:solidFill>
                  <a:srgbClr val="5F5D5E"/>
                </a:solidFill>
                <a:latin typeface="Arial" pitchFamily="34" charset="0"/>
                <a:ea typeface="Arial Unicode MS" pitchFamily="34" charset="-128"/>
                <a:cs typeface="Arial Unicode MS" pitchFamily="34" charset="-128"/>
              </a:defRPr>
            </a:lvl8pPr>
            <a:lvl9pPr marL="3886200" indent="-228600" defTabSz="457200" eaLnBrk="0" fontAlgn="base" hangingPunct="0">
              <a:spcBef>
                <a:spcPct val="0"/>
              </a:spcBef>
              <a:spcAft>
                <a:spcPct val="0"/>
              </a:spcAft>
              <a:buClr>
                <a:srgbClr val="000000"/>
              </a:buClr>
              <a:buSzPct val="100000"/>
              <a:buFont typeface="Times New Roman" pitchFamily="18" charset="0"/>
              <a:buChar char="»"/>
              <a:defRPr sz="1400">
                <a:solidFill>
                  <a:srgbClr val="5F5D5E"/>
                </a:solidFill>
                <a:latin typeface="Arial" pitchFamily="34" charset="0"/>
                <a:ea typeface="Arial Unicode MS" pitchFamily="34" charset="-128"/>
                <a:cs typeface="Arial Unicode MS" pitchFamily="34" charset="-128"/>
              </a:defRPr>
            </a:lvl9pPr>
          </a:lstStyle>
          <a:p>
            <a:pPr eaLnBrk="1" hangingPunct="1">
              <a:lnSpc>
                <a:spcPct val="100000"/>
              </a:lnSpc>
              <a:spcBef>
                <a:spcPts val="456"/>
              </a:spcBef>
              <a:buFont typeface="Times New Roman" pitchFamily="18" charset="0"/>
              <a:buNone/>
            </a:pPr>
            <a:r>
              <a:rPr lang="en-US" altLang="en-US" sz="1200" b="1" dirty="0">
                <a:solidFill>
                  <a:srgbClr val="000000"/>
                </a:solidFill>
              </a:rPr>
              <a:t>The transformation: </a:t>
            </a:r>
            <a:r>
              <a:rPr lang="en-IN" altLang="en-US" sz="1200" dirty="0">
                <a:solidFill>
                  <a:srgbClr val="000000"/>
                </a:solidFill>
              </a:rPr>
              <a:t>To launch a new product line, including a new web portal, within 18 months, the company decided to shift from waterfall to agile development. It used a </a:t>
            </a:r>
            <a:r>
              <a:rPr lang="en-IN" altLang="en-US" sz="1200" dirty="0" err="1">
                <a:solidFill>
                  <a:srgbClr val="000000"/>
                </a:solidFill>
              </a:rPr>
              <a:t>DevOps</a:t>
            </a:r>
            <a:r>
              <a:rPr lang="en-IN" altLang="en-US" sz="1200" dirty="0">
                <a:solidFill>
                  <a:srgbClr val="000000"/>
                </a:solidFill>
              </a:rPr>
              <a:t> approach to transform its organization from 100 </a:t>
            </a:r>
            <a:r>
              <a:rPr lang="en-IN" altLang="en-US" sz="1200" dirty="0" err="1">
                <a:solidFill>
                  <a:srgbClr val="000000"/>
                </a:solidFill>
              </a:rPr>
              <a:t>percent</a:t>
            </a:r>
            <a:r>
              <a:rPr lang="en-IN" altLang="en-US" sz="1200" dirty="0">
                <a:solidFill>
                  <a:srgbClr val="000000"/>
                </a:solidFill>
              </a:rPr>
              <a:t> waterfall development to 75 </a:t>
            </a:r>
            <a:r>
              <a:rPr lang="en-IN" altLang="en-US" sz="1200" dirty="0" err="1">
                <a:solidFill>
                  <a:srgbClr val="000000"/>
                </a:solidFill>
              </a:rPr>
              <a:t>percent</a:t>
            </a:r>
            <a:r>
              <a:rPr lang="en-IN" altLang="en-US" sz="1200" dirty="0">
                <a:solidFill>
                  <a:srgbClr val="000000"/>
                </a:solidFill>
              </a:rPr>
              <a:t> agile development</a:t>
            </a:r>
            <a:r>
              <a:rPr lang="en-IN" altLang="en-US" sz="1200" dirty="0" smtClean="0">
                <a:solidFill>
                  <a:srgbClr val="000000"/>
                </a:solidFill>
              </a:rPr>
              <a:t>.</a:t>
            </a:r>
            <a:endParaRPr lang="en-US" altLang="en-US" sz="1200" dirty="0">
              <a:solidFill>
                <a:srgbClr val="000000"/>
              </a:solidFill>
            </a:endParaRPr>
          </a:p>
        </p:txBody>
      </p:sp>
      <p:sp>
        <p:nvSpPr>
          <p:cNvPr id="6159" name="Text Box 16"/>
          <p:cNvSpPr txBox="1">
            <a:spLocks noChangeArrowheads="1"/>
          </p:cNvSpPr>
          <p:nvPr/>
        </p:nvSpPr>
        <p:spPr bwMode="auto">
          <a:xfrm>
            <a:off x="329184" y="3456568"/>
            <a:ext cx="2942524" cy="1604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wrap="none" lIns="80353" tIns="40177" rIns="80353" bIns="40177">
            <a:no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9pPr>
          </a:lstStyle>
          <a:p>
            <a:pPr defTabSz="408194" eaLnBrk="1" hangingPunct="1">
              <a:spcBef>
                <a:spcPts val="300"/>
              </a:spcBef>
              <a:buClr>
                <a:srgbClr val="000000"/>
              </a:buClr>
              <a:buSzPct val="100000"/>
              <a:defRPr/>
            </a:pPr>
            <a:r>
              <a:rPr lang="en-US" sz="1200" b="1" dirty="0">
                <a:cs typeface="Arial Unicode MS" pitchFamily="34" charset="-128"/>
              </a:rPr>
              <a:t>Solution components</a:t>
            </a:r>
          </a:p>
          <a:p>
            <a:pPr marL="173038" indent="-173038" defTabSz="408194" eaLnBrk="1" hangingPunct="1">
              <a:spcBef>
                <a:spcPts val="300"/>
              </a:spcBef>
              <a:buClr>
                <a:srgbClr val="00B0DA"/>
              </a:buClr>
              <a:buSzPct val="125000"/>
              <a:buFont typeface="Arial" pitchFamily="34" charset="0"/>
              <a:buChar char="•"/>
              <a:tabLst/>
              <a:defRPr/>
            </a:pPr>
            <a:r>
              <a:rPr lang="en-US" sz="1200" dirty="0">
                <a:cs typeface="Arial Unicode MS" pitchFamily="34" charset="-128"/>
              </a:rPr>
              <a:t>IBM® Rational® Asset Manager</a:t>
            </a:r>
          </a:p>
          <a:p>
            <a:pPr marL="173038" indent="-173038" defTabSz="408194" eaLnBrk="1" hangingPunct="1">
              <a:spcBef>
                <a:spcPts val="300"/>
              </a:spcBef>
              <a:buClr>
                <a:srgbClr val="00B0DA"/>
              </a:buClr>
              <a:buSzPct val="125000"/>
              <a:buFont typeface="Arial" pitchFamily="34" charset="0"/>
              <a:buChar char="•"/>
              <a:tabLst/>
              <a:defRPr/>
            </a:pPr>
            <a:r>
              <a:rPr lang="en-US" sz="1200" dirty="0">
                <a:cs typeface="Arial Unicode MS" pitchFamily="34" charset="-128"/>
              </a:rPr>
              <a:t>IBM Rational Build Forge®</a:t>
            </a:r>
          </a:p>
          <a:p>
            <a:pPr marL="173038" indent="-173038" defTabSz="408194" eaLnBrk="1" hangingPunct="1">
              <a:spcBef>
                <a:spcPts val="300"/>
              </a:spcBef>
              <a:buClr>
                <a:srgbClr val="00B0DA"/>
              </a:buClr>
              <a:buSzPct val="125000"/>
              <a:buFont typeface="Arial" pitchFamily="34" charset="0"/>
              <a:buChar char="•"/>
              <a:tabLst/>
              <a:defRPr/>
            </a:pPr>
            <a:r>
              <a:rPr lang="en-US" sz="1200" dirty="0">
                <a:cs typeface="Arial Unicode MS" pitchFamily="34" charset="-128"/>
              </a:rPr>
              <a:t>IBM Rational Requirements Composer</a:t>
            </a:r>
          </a:p>
          <a:p>
            <a:pPr marL="173038" indent="-173038" defTabSz="408194" eaLnBrk="1" hangingPunct="1">
              <a:spcBef>
                <a:spcPts val="300"/>
              </a:spcBef>
              <a:buClr>
                <a:srgbClr val="00B0DA"/>
              </a:buClr>
              <a:buSzPct val="125000"/>
              <a:buFont typeface="Arial" pitchFamily="34" charset="0"/>
              <a:buChar char="•"/>
              <a:tabLst/>
              <a:defRPr/>
            </a:pPr>
            <a:r>
              <a:rPr lang="en-US" sz="1200" dirty="0">
                <a:cs typeface="Arial Unicode MS" pitchFamily="34" charset="-128"/>
              </a:rPr>
              <a:t>IBM Rational Team Concert</a:t>
            </a:r>
            <a:r>
              <a:rPr lang="en-US" sz="1200" dirty="0" smtClean="0">
                <a:cs typeface="Arial Unicode MS" pitchFamily="34" charset="-128"/>
              </a:rPr>
              <a:t>™</a:t>
            </a:r>
            <a:endParaRPr lang="en-US" sz="1200" dirty="0">
              <a:cs typeface="Arial Unicode MS" pitchFamily="34" charset="-128"/>
            </a:endParaRPr>
          </a:p>
          <a:p>
            <a:pPr marL="173038" indent="-173038" defTabSz="408194" eaLnBrk="1" hangingPunct="1">
              <a:spcBef>
                <a:spcPts val="300"/>
              </a:spcBef>
              <a:buClr>
                <a:srgbClr val="000000"/>
              </a:buClr>
              <a:buSzPct val="100000"/>
              <a:tabLst/>
              <a:defRPr/>
            </a:pPr>
            <a:r>
              <a:rPr lang="en-US" sz="1200" b="1" dirty="0">
                <a:cs typeface="Arial Unicode MS" pitchFamily="34" charset="-128"/>
              </a:rPr>
              <a:t>Business Partner</a:t>
            </a:r>
            <a:endParaRPr lang="en-US" sz="1200" dirty="0">
              <a:cs typeface="Arial Unicode MS" pitchFamily="34" charset="-128"/>
            </a:endParaRPr>
          </a:p>
          <a:p>
            <a:pPr marL="173038" indent="-173038" defTabSz="408194" eaLnBrk="1" hangingPunct="1">
              <a:spcBef>
                <a:spcPts val="300"/>
              </a:spcBef>
              <a:buClr>
                <a:srgbClr val="00B0DA"/>
              </a:buClr>
              <a:buSzPct val="125000"/>
              <a:buFont typeface="Arial" pitchFamily="34" charset="0"/>
              <a:buChar char="•"/>
              <a:tabLst/>
              <a:defRPr/>
            </a:pPr>
            <a:r>
              <a:rPr lang="en-US" sz="1200" dirty="0">
                <a:cs typeface="Arial Unicode MS" pitchFamily="34" charset="-128"/>
              </a:rPr>
              <a:t>Island Training Solutions, Inc</a:t>
            </a:r>
            <a:r>
              <a:rPr lang="en-US" sz="1200" dirty="0" smtClean="0">
                <a:cs typeface="Arial Unicode MS" pitchFamily="34" charset="-128"/>
              </a:rPr>
              <a:t>.</a:t>
            </a:r>
            <a:endParaRPr lang="en-US" sz="1200" b="1" dirty="0">
              <a:cs typeface="Arial Unicode MS" pitchFamily="34" charset="-128"/>
            </a:endParaRPr>
          </a:p>
        </p:txBody>
      </p:sp>
      <p:pic>
        <p:nvPicPr>
          <p:cNvPr id="26636" name="Picture 12" descr="PPT_gov_11_familyallowan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75" y="1193175"/>
            <a:ext cx="4854139" cy="153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txBox="1">
            <a:spLocks/>
          </p:cNvSpPr>
          <p:nvPr/>
        </p:nvSpPr>
        <p:spPr bwMode="auto">
          <a:xfrm>
            <a:off x="329184" y="173168"/>
            <a:ext cx="7955834" cy="85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1634" tIns="40818" rIns="81634" bIns="40818" numCol="1" anchor="b" anchorCtr="0" compatLnSpc="1">
            <a:prstTxWarp prst="textNoShape">
              <a:avLst/>
            </a:prstTxWarp>
            <a:spAutoFit/>
          </a:bodyPr>
          <a:lstStyle>
            <a:lvl1pPr algn="l" defTabSz="408173" rtl="0" eaLnBrk="0" fontAlgn="base" hangingPunct="0">
              <a:spcBef>
                <a:spcPct val="0"/>
              </a:spcBef>
              <a:spcAft>
                <a:spcPct val="0"/>
              </a:spcAft>
              <a:defRPr sz="2500" kern="1200">
                <a:solidFill>
                  <a:srgbClr val="00B0DA"/>
                </a:solidFill>
                <a:latin typeface="+mj-lt"/>
                <a:ea typeface="+mj-ea"/>
                <a:cs typeface="+mj-cs"/>
              </a:defRPr>
            </a:lvl1pPr>
            <a:lvl2pPr algn="l" defTabSz="408173" rtl="0" eaLnBrk="0" fontAlgn="base" hangingPunct="0">
              <a:spcBef>
                <a:spcPct val="0"/>
              </a:spcBef>
              <a:spcAft>
                <a:spcPct val="0"/>
              </a:spcAft>
              <a:defRPr sz="2500">
                <a:solidFill>
                  <a:srgbClr val="00B0DA"/>
                </a:solidFill>
                <a:latin typeface="Arial" pitchFamily="34" charset="0"/>
              </a:defRPr>
            </a:lvl2pPr>
            <a:lvl3pPr algn="l" defTabSz="408173" rtl="0" eaLnBrk="0" fontAlgn="base" hangingPunct="0">
              <a:spcBef>
                <a:spcPct val="0"/>
              </a:spcBef>
              <a:spcAft>
                <a:spcPct val="0"/>
              </a:spcAft>
              <a:defRPr sz="2500">
                <a:solidFill>
                  <a:srgbClr val="00B0DA"/>
                </a:solidFill>
                <a:latin typeface="Arial" pitchFamily="34" charset="0"/>
              </a:defRPr>
            </a:lvl3pPr>
            <a:lvl4pPr algn="l" defTabSz="408173" rtl="0" eaLnBrk="0" fontAlgn="base" hangingPunct="0">
              <a:spcBef>
                <a:spcPct val="0"/>
              </a:spcBef>
              <a:spcAft>
                <a:spcPct val="0"/>
              </a:spcAft>
              <a:defRPr sz="2500">
                <a:solidFill>
                  <a:srgbClr val="00B0DA"/>
                </a:solidFill>
                <a:latin typeface="Arial" pitchFamily="34" charset="0"/>
              </a:defRPr>
            </a:lvl4pPr>
            <a:lvl5pPr algn="l" defTabSz="408173" rtl="0" eaLnBrk="0" fontAlgn="base" hangingPunct="0">
              <a:spcBef>
                <a:spcPct val="0"/>
              </a:spcBef>
              <a:spcAft>
                <a:spcPct val="0"/>
              </a:spcAft>
              <a:defRPr sz="2500">
                <a:solidFill>
                  <a:srgbClr val="00B0DA"/>
                </a:solidFill>
                <a:latin typeface="Arial" pitchFamily="34" charset="0"/>
              </a:defRPr>
            </a:lvl5pPr>
            <a:lvl6pPr marL="408173" algn="l" defTabSz="408173" rtl="0" fontAlgn="base">
              <a:spcBef>
                <a:spcPct val="0"/>
              </a:spcBef>
              <a:spcAft>
                <a:spcPct val="0"/>
              </a:spcAft>
              <a:defRPr sz="2500">
                <a:solidFill>
                  <a:srgbClr val="00B0DA"/>
                </a:solidFill>
                <a:latin typeface="Arial" pitchFamily="34" charset="0"/>
              </a:defRPr>
            </a:lvl6pPr>
            <a:lvl7pPr marL="816347" algn="l" defTabSz="408173" rtl="0" fontAlgn="base">
              <a:spcBef>
                <a:spcPct val="0"/>
              </a:spcBef>
              <a:spcAft>
                <a:spcPct val="0"/>
              </a:spcAft>
              <a:defRPr sz="2500">
                <a:solidFill>
                  <a:srgbClr val="00B0DA"/>
                </a:solidFill>
                <a:latin typeface="Arial" pitchFamily="34" charset="0"/>
              </a:defRPr>
            </a:lvl7pPr>
            <a:lvl8pPr marL="1224521" algn="l" defTabSz="408173" rtl="0" fontAlgn="base">
              <a:spcBef>
                <a:spcPct val="0"/>
              </a:spcBef>
              <a:spcAft>
                <a:spcPct val="0"/>
              </a:spcAft>
              <a:defRPr sz="2500">
                <a:solidFill>
                  <a:srgbClr val="00B0DA"/>
                </a:solidFill>
                <a:latin typeface="Arial" pitchFamily="34" charset="0"/>
              </a:defRPr>
            </a:lvl8pPr>
            <a:lvl9pPr marL="1632694" algn="l" defTabSz="408173" rtl="0" fontAlgn="base">
              <a:spcBef>
                <a:spcPct val="0"/>
              </a:spcBef>
              <a:spcAft>
                <a:spcPct val="0"/>
              </a:spcAft>
              <a:defRPr sz="2500">
                <a:solidFill>
                  <a:srgbClr val="00B0DA"/>
                </a:solidFill>
                <a:latin typeface="Arial" pitchFamily="34" charset="0"/>
              </a:defRPr>
            </a:lvl9pPr>
          </a:lstStyle>
          <a:p>
            <a:r>
              <a:rPr lang="en-US" dirty="0"/>
              <a:t>A life insurance company – A company releases a new product line 11 months early by adopting agile </a:t>
            </a:r>
            <a:r>
              <a:rPr lang="en-US" dirty="0" smtClean="0"/>
              <a:t>methods</a:t>
            </a:r>
            <a:endParaRPr lang="en-US" dirty="0"/>
          </a:p>
        </p:txBody>
      </p:sp>
      <p:sp>
        <p:nvSpPr>
          <p:cNvPr id="17" name="Oval 16"/>
          <p:cNvSpPr/>
          <p:nvPr/>
        </p:nvSpPr>
        <p:spPr>
          <a:xfrm>
            <a:off x="111046" y="1920613"/>
            <a:ext cx="3089354" cy="655795"/>
          </a:xfrm>
          <a:prstGeom prst="ellipse">
            <a:avLst/>
          </a:prstGeom>
          <a:no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lIns="57150" tIns="28575" rIns="57150" bIns="28575" rtlCol="0" anchor="ctr"/>
          <a:lstStyle/>
          <a:p>
            <a:pPr algn="ctr"/>
            <a:endParaRPr lang="en-US"/>
          </a:p>
        </p:txBody>
      </p:sp>
    </p:spTree>
    <p:extLst>
      <p:ext uri="{BB962C8B-B14F-4D97-AF65-F5344CB8AC3E}">
        <p14:creationId xmlns:p14="http://schemas.microsoft.com/office/powerpoint/2010/main" val="117357691"/>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ext Box 2"/>
          <p:cNvSpPr txBox="1">
            <a:spLocks noChangeArrowheads="1"/>
          </p:cNvSpPr>
          <p:nvPr/>
        </p:nvSpPr>
        <p:spPr bwMode="auto">
          <a:xfrm>
            <a:off x="329184" y="1900862"/>
            <a:ext cx="3335343" cy="528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lIns="81639" tIns="40819" rIns="81639" bIns="40819">
            <a:noAutofit/>
          </a:bodyPr>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5pPr>
            <a:lvl6pPr marL="2514600" indent="-228600" defTabSz="457200" eaLnBrk="0" fontAlgn="base" hangingPunct="0">
              <a:lnSpc>
                <a:spcPct val="9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6pPr>
            <a:lvl7pPr marL="2971800" indent="-228600" defTabSz="457200" eaLnBrk="0" fontAlgn="base" hangingPunct="0">
              <a:lnSpc>
                <a:spcPct val="9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7pPr>
            <a:lvl8pPr marL="3429000" indent="-228600" defTabSz="457200" eaLnBrk="0" fontAlgn="base" hangingPunct="0">
              <a:lnSpc>
                <a:spcPct val="9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8pPr>
            <a:lvl9pPr marL="3886200" indent="-228600" defTabSz="457200" eaLnBrk="0" fontAlgn="base" hangingPunct="0">
              <a:lnSpc>
                <a:spcPct val="9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9pPr>
          </a:lstStyle>
          <a:p>
            <a:pPr eaLnBrk="1" hangingPunct="1">
              <a:lnSpc>
                <a:spcPct val="100000"/>
              </a:lnSpc>
              <a:spcBef>
                <a:spcPts val="456"/>
              </a:spcBef>
              <a:buSzPct val="100000"/>
            </a:pPr>
            <a:r>
              <a:rPr lang="en-US" altLang="en-US" sz="1600" b="1" dirty="0">
                <a:solidFill>
                  <a:srgbClr val="7FBA00"/>
                </a:solidFill>
                <a:cs typeface="Arial" pitchFamily="34" charset="0"/>
              </a:rPr>
              <a:t>Improves collaboration </a:t>
            </a:r>
            <a:r>
              <a:rPr lang="en-US" altLang="en-US" sz="1300" dirty="0">
                <a:solidFill>
                  <a:srgbClr val="5F5D5E"/>
                </a:solidFill>
                <a:cs typeface="Arial" pitchFamily="34" charset="0"/>
              </a:rPr>
              <a:t>between development teams and operations </a:t>
            </a:r>
            <a:r>
              <a:rPr lang="en-US" altLang="en-US" sz="1300" dirty="0" smtClean="0">
                <a:solidFill>
                  <a:srgbClr val="5F5D5E"/>
                </a:solidFill>
                <a:cs typeface="Arial" pitchFamily="34" charset="0"/>
              </a:rPr>
              <a:t>teams</a:t>
            </a:r>
            <a:endParaRPr lang="en-US" altLang="en-US" sz="1300" dirty="0">
              <a:solidFill>
                <a:srgbClr val="5F5D5E"/>
              </a:solidFill>
              <a:cs typeface="Arial" pitchFamily="34" charset="0"/>
            </a:endParaRPr>
          </a:p>
        </p:txBody>
      </p:sp>
      <p:sp>
        <p:nvSpPr>
          <p:cNvPr id="29701" name="Rectangle 4"/>
          <p:cNvSpPr>
            <a:spLocks noChangeArrowheads="1"/>
          </p:cNvSpPr>
          <p:nvPr/>
        </p:nvSpPr>
        <p:spPr bwMode="auto">
          <a:xfrm>
            <a:off x="3881728" y="3281331"/>
            <a:ext cx="4876800" cy="952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lIns="82296" tIns="45720" rIns="82296" bIns="41784">
            <a:spAutoFit/>
          </a:bodyPr>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5pPr>
            <a:lvl6pPr marL="2514600" indent="-228600" defTabSz="457200" eaLnBrk="0" fontAlgn="base" hangingPunct="0">
              <a:lnSpc>
                <a:spcPct val="9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6pPr>
            <a:lvl7pPr marL="2971800" indent="-228600" defTabSz="457200" eaLnBrk="0" fontAlgn="base" hangingPunct="0">
              <a:lnSpc>
                <a:spcPct val="9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7pPr>
            <a:lvl8pPr marL="3429000" indent="-228600" defTabSz="457200" eaLnBrk="0" fontAlgn="base" hangingPunct="0">
              <a:lnSpc>
                <a:spcPct val="9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8pPr>
            <a:lvl9pPr marL="3886200" indent="-228600" defTabSz="457200" eaLnBrk="0" fontAlgn="base" hangingPunct="0">
              <a:lnSpc>
                <a:spcPct val="9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9pPr>
          </a:lstStyle>
          <a:p>
            <a:pPr eaLnBrk="1" hangingPunct="1">
              <a:lnSpc>
                <a:spcPct val="100000"/>
              </a:lnSpc>
              <a:spcBef>
                <a:spcPts val="456"/>
              </a:spcBef>
              <a:buSzPct val="100000"/>
              <a:buFont typeface="Times New Roman" pitchFamily="18" charset="0"/>
              <a:buNone/>
            </a:pPr>
            <a:r>
              <a:rPr lang="en-US" altLang="en-US" sz="1400" i="1" dirty="0">
                <a:solidFill>
                  <a:srgbClr val="000000"/>
                </a:solidFill>
                <a:cs typeface="Arial" pitchFamily="34" charset="0"/>
              </a:rPr>
              <a:t>“The actual time to deploy has been reduced from multiple hours, and up to two days, to multiple minutes.”</a:t>
            </a:r>
          </a:p>
          <a:p>
            <a:pPr algn="r" eaLnBrk="1" hangingPunct="1">
              <a:lnSpc>
                <a:spcPct val="100000"/>
              </a:lnSpc>
              <a:spcBef>
                <a:spcPts val="456"/>
              </a:spcBef>
              <a:buSzPct val="100000"/>
              <a:buFont typeface="Times New Roman" pitchFamily="18" charset="0"/>
              <a:buNone/>
            </a:pPr>
            <a:r>
              <a:rPr lang="en-US" altLang="en-US" sz="1300" i="1" dirty="0">
                <a:solidFill>
                  <a:srgbClr val="000000"/>
                </a:solidFill>
                <a:cs typeface="Arial" pitchFamily="34" charset="0"/>
              </a:rPr>
              <a:t>				</a:t>
            </a:r>
            <a:r>
              <a:rPr lang="en-US" altLang="en-US" sz="1100" i="1" dirty="0">
                <a:solidFill>
                  <a:srgbClr val="000000"/>
                </a:solidFill>
                <a:cs typeface="Arial" pitchFamily="34" charset="0"/>
              </a:rPr>
              <a:t>—Vice president, online healthcare information </a:t>
            </a:r>
            <a:r>
              <a:rPr lang="en-US" altLang="en-US" sz="1100" i="1" dirty="0" smtClean="0">
                <a:solidFill>
                  <a:srgbClr val="000000"/>
                </a:solidFill>
                <a:cs typeface="Arial" pitchFamily="34" charset="0"/>
              </a:rPr>
              <a:t>provider</a:t>
            </a:r>
            <a:endParaRPr lang="en-US" altLang="en-US" sz="1100" i="1" dirty="0">
              <a:solidFill>
                <a:srgbClr val="000000"/>
              </a:solidFill>
              <a:cs typeface="Arial" pitchFamily="34" charset="0"/>
            </a:endParaRPr>
          </a:p>
        </p:txBody>
      </p:sp>
      <p:sp>
        <p:nvSpPr>
          <p:cNvPr id="29702" name="Rectangle 5"/>
          <p:cNvSpPr>
            <a:spLocks noChangeArrowheads="1"/>
          </p:cNvSpPr>
          <p:nvPr/>
        </p:nvSpPr>
        <p:spPr bwMode="auto">
          <a:xfrm>
            <a:off x="329184" y="1194476"/>
            <a:ext cx="3216275" cy="528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lIns="81639" tIns="40819" rIns="81639" bIns="40819">
            <a:noAutofit/>
          </a:bodyPr>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5pPr>
            <a:lvl6pPr marL="2514600" indent="-228600" defTabSz="457200" eaLnBrk="0" fontAlgn="base" hangingPunct="0">
              <a:lnSpc>
                <a:spcPct val="9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6pPr>
            <a:lvl7pPr marL="2971800" indent="-228600" defTabSz="457200" eaLnBrk="0" fontAlgn="base" hangingPunct="0">
              <a:lnSpc>
                <a:spcPct val="9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7pPr>
            <a:lvl8pPr marL="3429000" indent="-228600" defTabSz="457200" eaLnBrk="0" fontAlgn="base" hangingPunct="0">
              <a:lnSpc>
                <a:spcPct val="9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8pPr>
            <a:lvl9pPr marL="3886200" indent="-228600" defTabSz="457200" eaLnBrk="0" fontAlgn="base" hangingPunct="0">
              <a:lnSpc>
                <a:spcPct val="9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9pPr>
          </a:lstStyle>
          <a:p>
            <a:pPr eaLnBrk="1" hangingPunct="1">
              <a:lnSpc>
                <a:spcPct val="100000"/>
              </a:lnSpc>
              <a:spcBef>
                <a:spcPts val="456"/>
              </a:spcBef>
              <a:buSzPct val="100000"/>
            </a:pPr>
            <a:r>
              <a:rPr lang="en-US" altLang="en-US" sz="1600" b="1" dirty="0">
                <a:solidFill>
                  <a:srgbClr val="FF9933"/>
                </a:solidFill>
                <a:cs typeface="Arial" pitchFamily="34" charset="0"/>
              </a:rPr>
              <a:t>Cuts deployment </a:t>
            </a:r>
            <a:r>
              <a:rPr lang="en-US" altLang="en-US" sz="1600" b="1" dirty="0" smtClean="0">
                <a:solidFill>
                  <a:srgbClr val="FF9933"/>
                </a:solidFill>
                <a:cs typeface="Arial" pitchFamily="34" charset="0"/>
              </a:rPr>
              <a:t>time</a:t>
            </a:r>
            <a:br>
              <a:rPr lang="en-US" altLang="en-US" sz="1600" b="1" dirty="0" smtClean="0">
                <a:solidFill>
                  <a:srgbClr val="FF9933"/>
                </a:solidFill>
                <a:cs typeface="Arial" pitchFamily="34" charset="0"/>
              </a:rPr>
            </a:br>
            <a:r>
              <a:rPr lang="en-US" altLang="en-US" sz="1300" dirty="0" smtClean="0">
                <a:solidFill>
                  <a:srgbClr val="5F5D5E"/>
                </a:solidFill>
                <a:cs typeface="Arial" pitchFamily="34" charset="0"/>
              </a:rPr>
              <a:t>from </a:t>
            </a:r>
            <a:r>
              <a:rPr lang="en-US" altLang="en-US" sz="1300" dirty="0">
                <a:solidFill>
                  <a:srgbClr val="5F5D5E"/>
                </a:solidFill>
                <a:cs typeface="Arial" pitchFamily="34" charset="0"/>
              </a:rPr>
              <a:t>two days to just minutes</a:t>
            </a:r>
          </a:p>
        </p:txBody>
      </p:sp>
      <p:sp>
        <p:nvSpPr>
          <p:cNvPr id="29703" name="Rectangle 6"/>
          <p:cNvSpPr>
            <a:spLocks noChangeArrowheads="1"/>
          </p:cNvSpPr>
          <p:nvPr/>
        </p:nvSpPr>
        <p:spPr bwMode="auto">
          <a:xfrm>
            <a:off x="329184" y="2607249"/>
            <a:ext cx="3216275" cy="528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lIns="81639" tIns="40819" rIns="81639" bIns="40819">
            <a:noAutofit/>
          </a:bodyPr>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5pPr>
            <a:lvl6pPr marL="2514600" indent="-228600" defTabSz="457200" eaLnBrk="0" fontAlgn="base" hangingPunct="0">
              <a:lnSpc>
                <a:spcPct val="9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6pPr>
            <a:lvl7pPr marL="2971800" indent="-228600" defTabSz="457200" eaLnBrk="0" fontAlgn="base" hangingPunct="0">
              <a:lnSpc>
                <a:spcPct val="9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7pPr>
            <a:lvl8pPr marL="3429000" indent="-228600" defTabSz="457200" eaLnBrk="0" fontAlgn="base" hangingPunct="0">
              <a:lnSpc>
                <a:spcPct val="9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8pPr>
            <a:lvl9pPr marL="3886200" indent="-228600" defTabSz="457200" eaLnBrk="0" fontAlgn="base" hangingPunct="0">
              <a:lnSpc>
                <a:spcPct val="9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chemeClr val="hlink"/>
                </a:solidFill>
                <a:latin typeface="Arial" pitchFamily="34" charset="0"/>
              </a:defRPr>
            </a:lvl9pPr>
          </a:lstStyle>
          <a:p>
            <a:pPr eaLnBrk="1" hangingPunct="1">
              <a:lnSpc>
                <a:spcPct val="100000"/>
              </a:lnSpc>
              <a:spcBef>
                <a:spcPts val="456"/>
              </a:spcBef>
              <a:buSzPct val="100000"/>
            </a:pPr>
            <a:r>
              <a:rPr lang="en-US" altLang="en-US" sz="1600" b="1" dirty="0">
                <a:solidFill>
                  <a:srgbClr val="0099B5"/>
                </a:solidFill>
                <a:cs typeface="Arial" pitchFamily="34" charset="0"/>
              </a:rPr>
              <a:t>Speeds time to market</a:t>
            </a:r>
            <a:r>
              <a:rPr lang="en-US" altLang="en-US" sz="1600" dirty="0">
                <a:solidFill>
                  <a:srgbClr val="000000"/>
                </a:solidFill>
                <a:cs typeface="Arial" pitchFamily="34" charset="0"/>
              </a:rPr>
              <a:t> </a:t>
            </a:r>
            <a:r>
              <a:rPr lang="en-US" altLang="en-US" sz="1600" b="1" dirty="0">
                <a:solidFill>
                  <a:srgbClr val="0099B5"/>
                </a:solidFill>
                <a:cs typeface="Arial" pitchFamily="34" charset="0"/>
              </a:rPr>
              <a:t/>
            </a:r>
            <a:br>
              <a:rPr lang="en-US" altLang="en-US" sz="1600" b="1" dirty="0">
                <a:solidFill>
                  <a:srgbClr val="0099B5"/>
                </a:solidFill>
                <a:cs typeface="Arial" pitchFamily="34" charset="0"/>
              </a:rPr>
            </a:br>
            <a:r>
              <a:rPr lang="en-US" altLang="en-US" sz="1300" dirty="0" smtClean="0">
                <a:solidFill>
                  <a:srgbClr val="5F5D5E"/>
                </a:solidFill>
                <a:cs typeface="Arial" pitchFamily="34" charset="0"/>
              </a:rPr>
              <a:t>for </a:t>
            </a:r>
            <a:r>
              <a:rPr lang="en-US" altLang="en-US" sz="1300" dirty="0">
                <a:solidFill>
                  <a:srgbClr val="5F5D5E"/>
                </a:solidFill>
                <a:cs typeface="Arial" pitchFamily="34" charset="0"/>
              </a:rPr>
              <a:t>new products and </a:t>
            </a:r>
            <a:r>
              <a:rPr lang="en-US" altLang="en-US" sz="1300" dirty="0" smtClean="0">
                <a:solidFill>
                  <a:srgbClr val="5F5D5E"/>
                </a:solidFill>
                <a:cs typeface="Arial" pitchFamily="34" charset="0"/>
              </a:rPr>
              <a:t>features</a:t>
            </a:r>
            <a:endParaRPr lang="en-US" altLang="en-US" sz="1300" dirty="0">
              <a:solidFill>
                <a:srgbClr val="5F5D5E"/>
              </a:solidFill>
              <a:cs typeface="Arial" pitchFamily="34" charset="0"/>
            </a:endParaRPr>
          </a:p>
        </p:txBody>
      </p:sp>
      <p:sp>
        <p:nvSpPr>
          <p:cNvPr id="29705" name="Text Placeholder 87"/>
          <p:cNvSpPr>
            <a:spLocks/>
          </p:cNvSpPr>
          <p:nvPr/>
        </p:nvSpPr>
        <p:spPr bwMode="auto">
          <a:xfrm>
            <a:off x="329184" y="3450655"/>
            <a:ext cx="2774234" cy="575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19" tIns="40809" rIns="81619" bIns="40809"/>
          <a:lstStyle>
            <a:lvl1pPr marL="114300" indent="-114300" eaLnBrk="0" hangingPunct="0">
              <a:tabLst>
                <a:tab pos="457200" algn="l"/>
              </a:tabLst>
              <a:defRPr sz="2200">
                <a:solidFill>
                  <a:schemeClr val="hlink"/>
                </a:solidFill>
                <a:latin typeface="Arial" pitchFamily="34" charset="0"/>
              </a:defRPr>
            </a:lvl1pPr>
            <a:lvl2pPr marL="742950" indent="-285750" eaLnBrk="0" hangingPunct="0">
              <a:tabLst>
                <a:tab pos="457200" algn="l"/>
              </a:tabLst>
              <a:defRPr sz="2200">
                <a:solidFill>
                  <a:schemeClr val="hlink"/>
                </a:solidFill>
                <a:latin typeface="Arial" pitchFamily="34" charset="0"/>
              </a:defRPr>
            </a:lvl2pPr>
            <a:lvl3pPr marL="1143000" indent="-228600" eaLnBrk="0" hangingPunct="0">
              <a:tabLst>
                <a:tab pos="457200" algn="l"/>
              </a:tabLst>
              <a:defRPr sz="2200">
                <a:solidFill>
                  <a:schemeClr val="hlink"/>
                </a:solidFill>
                <a:latin typeface="Arial" pitchFamily="34" charset="0"/>
              </a:defRPr>
            </a:lvl3pPr>
            <a:lvl4pPr marL="1600200" indent="-228600" eaLnBrk="0" hangingPunct="0">
              <a:tabLst>
                <a:tab pos="457200" algn="l"/>
              </a:tabLst>
              <a:defRPr sz="2200">
                <a:solidFill>
                  <a:schemeClr val="hlink"/>
                </a:solidFill>
                <a:latin typeface="Arial" pitchFamily="34" charset="0"/>
              </a:defRPr>
            </a:lvl4pPr>
            <a:lvl5pPr marL="2057400" indent="-228600" eaLnBrk="0" hangingPunct="0">
              <a:tabLst>
                <a:tab pos="457200" algn="l"/>
              </a:tabLst>
              <a:defRPr sz="2200">
                <a:solidFill>
                  <a:schemeClr val="hlink"/>
                </a:solidFill>
                <a:latin typeface="Arial" pitchFamily="34" charset="0"/>
              </a:defRPr>
            </a:lvl5pPr>
            <a:lvl6pPr marL="2514600" indent="-228600" eaLnBrk="0" fontAlgn="base" hangingPunct="0">
              <a:lnSpc>
                <a:spcPct val="90000"/>
              </a:lnSpc>
              <a:spcBef>
                <a:spcPct val="0"/>
              </a:spcBef>
              <a:spcAft>
                <a:spcPct val="0"/>
              </a:spcAft>
              <a:tabLst>
                <a:tab pos="457200" algn="l"/>
              </a:tabLst>
              <a:defRPr sz="2200">
                <a:solidFill>
                  <a:schemeClr val="hlink"/>
                </a:solidFill>
                <a:latin typeface="Arial" pitchFamily="34" charset="0"/>
              </a:defRPr>
            </a:lvl6pPr>
            <a:lvl7pPr marL="2971800" indent="-228600" eaLnBrk="0" fontAlgn="base" hangingPunct="0">
              <a:lnSpc>
                <a:spcPct val="90000"/>
              </a:lnSpc>
              <a:spcBef>
                <a:spcPct val="0"/>
              </a:spcBef>
              <a:spcAft>
                <a:spcPct val="0"/>
              </a:spcAft>
              <a:tabLst>
                <a:tab pos="457200" algn="l"/>
              </a:tabLst>
              <a:defRPr sz="2200">
                <a:solidFill>
                  <a:schemeClr val="hlink"/>
                </a:solidFill>
                <a:latin typeface="Arial" pitchFamily="34" charset="0"/>
              </a:defRPr>
            </a:lvl7pPr>
            <a:lvl8pPr marL="3429000" indent="-228600" eaLnBrk="0" fontAlgn="base" hangingPunct="0">
              <a:lnSpc>
                <a:spcPct val="90000"/>
              </a:lnSpc>
              <a:spcBef>
                <a:spcPct val="0"/>
              </a:spcBef>
              <a:spcAft>
                <a:spcPct val="0"/>
              </a:spcAft>
              <a:tabLst>
                <a:tab pos="457200" algn="l"/>
              </a:tabLst>
              <a:defRPr sz="2200">
                <a:solidFill>
                  <a:schemeClr val="hlink"/>
                </a:solidFill>
                <a:latin typeface="Arial" pitchFamily="34" charset="0"/>
              </a:defRPr>
            </a:lvl8pPr>
            <a:lvl9pPr marL="3886200" indent="-228600" eaLnBrk="0" fontAlgn="base" hangingPunct="0">
              <a:lnSpc>
                <a:spcPct val="90000"/>
              </a:lnSpc>
              <a:spcBef>
                <a:spcPct val="0"/>
              </a:spcBef>
              <a:spcAft>
                <a:spcPct val="0"/>
              </a:spcAft>
              <a:tabLst>
                <a:tab pos="457200" algn="l"/>
              </a:tabLst>
              <a:defRPr sz="2200">
                <a:solidFill>
                  <a:schemeClr val="hlink"/>
                </a:solidFill>
                <a:latin typeface="Arial" pitchFamily="34" charset="0"/>
              </a:defRPr>
            </a:lvl9pPr>
          </a:lstStyle>
          <a:p>
            <a:pPr>
              <a:lnSpc>
                <a:spcPct val="100000"/>
              </a:lnSpc>
              <a:spcBef>
                <a:spcPts val="456"/>
              </a:spcBef>
              <a:buClr>
                <a:srgbClr val="1260B0"/>
              </a:buClr>
              <a:buSzPct val="125000"/>
              <a:buFont typeface="Times New Roman" pitchFamily="18" charset="0"/>
              <a:buNone/>
            </a:pPr>
            <a:r>
              <a:rPr lang="en-US" altLang="en-US" sz="1300" b="1" dirty="0">
                <a:solidFill>
                  <a:srgbClr val="000000"/>
                </a:solidFill>
                <a:cs typeface="Arial" pitchFamily="34" charset="0"/>
              </a:rPr>
              <a:t>Solution Components</a:t>
            </a:r>
          </a:p>
          <a:p>
            <a:pPr marL="173038" indent="-173038">
              <a:lnSpc>
                <a:spcPct val="100000"/>
              </a:lnSpc>
              <a:spcBef>
                <a:spcPts val="456"/>
              </a:spcBef>
              <a:buClr>
                <a:srgbClr val="00B0DA"/>
              </a:buClr>
              <a:buSzPct val="125000"/>
              <a:buFont typeface="Times New Roman" pitchFamily="18" charset="0"/>
              <a:buChar char="•"/>
            </a:pPr>
            <a:r>
              <a:rPr lang="en-US" altLang="en-US" sz="1100" dirty="0">
                <a:solidFill>
                  <a:srgbClr val="000000"/>
                </a:solidFill>
                <a:cs typeface="Arial" pitchFamily="34" charset="0"/>
              </a:rPr>
              <a:t>IBM</a:t>
            </a:r>
            <a:r>
              <a:rPr lang="en-US" altLang="en-US" sz="1100" baseline="30000" dirty="0">
                <a:solidFill>
                  <a:srgbClr val="000000"/>
                </a:solidFill>
                <a:cs typeface="Arial" pitchFamily="34" charset="0"/>
              </a:rPr>
              <a:t>® </a:t>
            </a:r>
            <a:r>
              <a:rPr lang="en-US" altLang="en-US" sz="1100" dirty="0" err="1">
                <a:solidFill>
                  <a:srgbClr val="000000"/>
                </a:solidFill>
                <a:cs typeface="Arial" pitchFamily="34" charset="0"/>
              </a:rPr>
              <a:t>UrbanCode</a:t>
            </a:r>
            <a:r>
              <a:rPr lang="en-US" altLang="en-US" sz="1100" dirty="0">
                <a:solidFill>
                  <a:srgbClr val="000000"/>
                </a:solidFill>
                <a:cs typeface="Arial" pitchFamily="34" charset="0"/>
              </a:rPr>
              <a:t> Deploy</a:t>
            </a:r>
          </a:p>
        </p:txBody>
      </p:sp>
      <p:pic>
        <p:nvPicPr>
          <p:cNvPr id="29706" name="Picture 3" descr="PPT_Hea_CaseStudy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75" y="1189422"/>
            <a:ext cx="4847216" cy="1937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txBox="1">
            <a:spLocks/>
          </p:cNvSpPr>
          <p:nvPr/>
        </p:nvSpPr>
        <p:spPr bwMode="auto">
          <a:xfrm>
            <a:off x="329184" y="173168"/>
            <a:ext cx="7955834" cy="85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1634" tIns="40818" rIns="81634" bIns="40818" numCol="1" anchor="b" anchorCtr="0" compatLnSpc="1">
            <a:prstTxWarp prst="textNoShape">
              <a:avLst/>
            </a:prstTxWarp>
            <a:spAutoFit/>
          </a:bodyPr>
          <a:lstStyle>
            <a:lvl1pPr algn="l" defTabSz="408173" rtl="0" eaLnBrk="0" fontAlgn="base" hangingPunct="0">
              <a:spcBef>
                <a:spcPct val="0"/>
              </a:spcBef>
              <a:spcAft>
                <a:spcPct val="0"/>
              </a:spcAft>
              <a:defRPr sz="2500" kern="1200">
                <a:solidFill>
                  <a:srgbClr val="00B0DA"/>
                </a:solidFill>
                <a:latin typeface="+mj-lt"/>
                <a:ea typeface="+mj-ea"/>
                <a:cs typeface="+mj-cs"/>
              </a:defRPr>
            </a:lvl1pPr>
            <a:lvl2pPr algn="l" defTabSz="408173" rtl="0" eaLnBrk="0" fontAlgn="base" hangingPunct="0">
              <a:spcBef>
                <a:spcPct val="0"/>
              </a:spcBef>
              <a:spcAft>
                <a:spcPct val="0"/>
              </a:spcAft>
              <a:defRPr sz="2500">
                <a:solidFill>
                  <a:srgbClr val="00B0DA"/>
                </a:solidFill>
                <a:latin typeface="Arial" pitchFamily="34" charset="0"/>
              </a:defRPr>
            </a:lvl2pPr>
            <a:lvl3pPr algn="l" defTabSz="408173" rtl="0" eaLnBrk="0" fontAlgn="base" hangingPunct="0">
              <a:spcBef>
                <a:spcPct val="0"/>
              </a:spcBef>
              <a:spcAft>
                <a:spcPct val="0"/>
              </a:spcAft>
              <a:defRPr sz="2500">
                <a:solidFill>
                  <a:srgbClr val="00B0DA"/>
                </a:solidFill>
                <a:latin typeface="Arial" pitchFamily="34" charset="0"/>
              </a:defRPr>
            </a:lvl3pPr>
            <a:lvl4pPr algn="l" defTabSz="408173" rtl="0" eaLnBrk="0" fontAlgn="base" hangingPunct="0">
              <a:spcBef>
                <a:spcPct val="0"/>
              </a:spcBef>
              <a:spcAft>
                <a:spcPct val="0"/>
              </a:spcAft>
              <a:defRPr sz="2500">
                <a:solidFill>
                  <a:srgbClr val="00B0DA"/>
                </a:solidFill>
                <a:latin typeface="Arial" pitchFamily="34" charset="0"/>
              </a:defRPr>
            </a:lvl4pPr>
            <a:lvl5pPr algn="l" defTabSz="408173" rtl="0" eaLnBrk="0" fontAlgn="base" hangingPunct="0">
              <a:spcBef>
                <a:spcPct val="0"/>
              </a:spcBef>
              <a:spcAft>
                <a:spcPct val="0"/>
              </a:spcAft>
              <a:defRPr sz="2500">
                <a:solidFill>
                  <a:srgbClr val="00B0DA"/>
                </a:solidFill>
                <a:latin typeface="Arial" pitchFamily="34" charset="0"/>
              </a:defRPr>
            </a:lvl5pPr>
            <a:lvl6pPr marL="408173" algn="l" defTabSz="408173" rtl="0" fontAlgn="base">
              <a:spcBef>
                <a:spcPct val="0"/>
              </a:spcBef>
              <a:spcAft>
                <a:spcPct val="0"/>
              </a:spcAft>
              <a:defRPr sz="2500">
                <a:solidFill>
                  <a:srgbClr val="00B0DA"/>
                </a:solidFill>
                <a:latin typeface="Arial" pitchFamily="34" charset="0"/>
              </a:defRPr>
            </a:lvl6pPr>
            <a:lvl7pPr marL="816347" algn="l" defTabSz="408173" rtl="0" fontAlgn="base">
              <a:spcBef>
                <a:spcPct val="0"/>
              </a:spcBef>
              <a:spcAft>
                <a:spcPct val="0"/>
              </a:spcAft>
              <a:defRPr sz="2500">
                <a:solidFill>
                  <a:srgbClr val="00B0DA"/>
                </a:solidFill>
                <a:latin typeface="Arial" pitchFamily="34" charset="0"/>
              </a:defRPr>
            </a:lvl7pPr>
            <a:lvl8pPr marL="1224521" algn="l" defTabSz="408173" rtl="0" fontAlgn="base">
              <a:spcBef>
                <a:spcPct val="0"/>
              </a:spcBef>
              <a:spcAft>
                <a:spcPct val="0"/>
              </a:spcAft>
              <a:defRPr sz="2500">
                <a:solidFill>
                  <a:srgbClr val="00B0DA"/>
                </a:solidFill>
                <a:latin typeface="Arial" pitchFamily="34" charset="0"/>
              </a:defRPr>
            </a:lvl8pPr>
            <a:lvl9pPr marL="1632694" algn="l" defTabSz="408173" rtl="0" fontAlgn="base">
              <a:spcBef>
                <a:spcPct val="0"/>
              </a:spcBef>
              <a:spcAft>
                <a:spcPct val="0"/>
              </a:spcAft>
              <a:defRPr sz="2500">
                <a:solidFill>
                  <a:srgbClr val="00B0DA"/>
                </a:solidFill>
                <a:latin typeface="Arial" pitchFamily="34" charset="0"/>
              </a:defRPr>
            </a:lvl9pPr>
          </a:lstStyle>
          <a:p>
            <a:r>
              <a:rPr lang="en-US" dirty="0"/>
              <a:t>A healthcare information provider cuts deployment time down to minutes</a:t>
            </a:r>
          </a:p>
        </p:txBody>
      </p:sp>
      <p:sp>
        <p:nvSpPr>
          <p:cNvPr id="12" name="Oval 11"/>
          <p:cNvSpPr/>
          <p:nvPr/>
        </p:nvSpPr>
        <p:spPr>
          <a:xfrm>
            <a:off x="111046" y="1124008"/>
            <a:ext cx="3089354" cy="655795"/>
          </a:xfrm>
          <a:prstGeom prst="ellipse">
            <a:avLst/>
          </a:prstGeom>
          <a:no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lIns="57150" tIns="28575" rIns="57150" bIns="28575" rtlCol="0" anchor="ctr"/>
          <a:lstStyle/>
          <a:p>
            <a:pPr algn="ctr">
              <a:spcBef>
                <a:spcPts val="456"/>
              </a:spcBef>
            </a:pPr>
            <a:endParaRPr lang="en-US"/>
          </a:p>
        </p:txBody>
      </p:sp>
    </p:spTree>
    <p:extLst>
      <p:ext uri="{BB962C8B-B14F-4D97-AF65-F5344CB8AC3E}">
        <p14:creationId xmlns:p14="http://schemas.microsoft.com/office/powerpoint/2010/main" val="88260790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3_Office Theme">
  <a:themeElements>
    <a:clrScheme name="3_Office Theme 1">
      <a:dk1>
        <a:srgbClr val="000000"/>
      </a:dk1>
      <a:lt1>
        <a:srgbClr val="FFFFFF"/>
      </a:lt1>
      <a:dk2>
        <a:srgbClr val="00649D"/>
      </a:dk2>
      <a:lt2>
        <a:srgbClr val="EEECE1"/>
      </a:lt2>
      <a:accent1>
        <a:srgbClr val="83D1F5"/>
      </a:accent1>
      <a:accent2>
        <a:srgbClr val="8CC63F"/>
      </a:accent2>
      <a:accent3>
        <a:srgbClr val="FFFFFF"/>
      </a:accent3>
      <a:accent4>
        <a:srgbClr val="000000"/>
      </a:accent4>
      <a:accent5>
        <a:srgbClr val="C1E5F9"/>
      </a:accent5>
      <a:accent6>
        <a:srgbClr val="7EB338"/>
      </a:accent6>
      <a:hlink>
        <a:srgbClr val="0000FF"/>
      </a:hlink>
      <a:folHlink>
        <a:srgbClr val="800080"/>
      </a:folHlink>
    </a:clrScheme>
    <a:fontScheme name="3_Office Them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Office Theme 1">
        <a:dk1>
          <a:srgbClr val="000000"/>
        </a:dk1>
        <a:lt1>
          <a:srgbClr val="FFFFFF"/>
        </a:lt1>
        <a:dk2>
          <a:srgbClr val="00649D"/>
        </a:dk2>
        <a:lt2>
          <a:srgbClr val="EEECE1"/>
        </a:lt2>
        <a:accent1>
          <a:srgbClr val="83D1F5"/>
        </a:accent1>
        <a:accent2>
          <a:srgbClr val="8CC63F"/>
        </a:accent2>
        <a:accent3>
          <a:srgbClr val="FFFFFF"/>
        </a:accent3>
        <a:accent4>
          <a:srgbClr val="000000"/>
        </a:accent4>
        <a:accent5>
          <a:srgbClr val="C1E5F9"/>
        </a:accent5>
        <a:accent6>
          <a:srgbClr val="7EB338"/>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Custom 2">
      <a:dk1>
        <a:sysClr val="windowText" lastClr="000000"/>
      </a:dk1>
      <a:lt1>
        <a:sysClr val="window" lastClr="FFFFFF"/>
      </a:lt1>
      <a:dk2>
        <a:srgbClr val="00649D"/>
      </a:dk2>
      <a:lt2>
        <a:srgbClr val="EEECE1"/>
      </a:lt2>
      <a:accent1>
        <a:srgbClr val="83D1F5"/>
      </a:accent1>
      <a:accent2>
        <a:srgbClr val="8CC63F"/>
      </a:accent2>
      <a:accent3>
        <a:srgbClr val="00B0DA"/>
      </a:accent3>
      <a:accent4>
        <a:srgbClr val="008A52"/>
      </a:accent4>
      <a:accent5>
        <a:srgbClr val="003F69"/>
      </a:accent5>
      <a:accent6>
        <a:srgbClr val="008AB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20730</TotalTime>
  <Words>5572</Words>
  <Application>Microsoft Macintosh PowerPoint</Application>
  <PresentationFormat>On-screen Show (16:9)</PresentationFormat>
  <Paragraphs>422</Paragraphs>
  <Slides>24</Slides>
  <Notes>20</Notes>
  <HiddenSlides>2</HiddenSlides>
  <MMClips>0</MMClips>
  <ScaleCrop>false</ScaleCrop>
  <HeadingPairs>
    <vt:vector size="4" baseType="variant">
      <vt:variant>
        <vt:lpstr>Theme</vt:lpstr>
      </vt:variant>
      <vt:variant>
        <vt:i4>2</vt:i4>
      </vt:variant>
      <vt:variant>
        <vt:lpstr>Slide Titles</vt:lpstr>
      </vt:variant>
      <vt:variant>
        <vt:i4>24</vt:i4>
      </vt:variant>
    </vt:vector>
  </HeadingPairs>
  <TitlesOfParts>
    <vt:vector size="26" baseType="lpstr">
      <vt:lpstr>3_Office Theme</vt:lpstr>
      <vt:lpstr>Office Theme</vt:lpstr>
      <vt:lpstr>Patterns for Enterprise Success: The DevOps Journey  at Nationwide</vt:lpstr>
      <vt:lpstr>Some facts supporting need for Enterprise DevOps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Putting DevOps into Practice</vt:lpstr>
      <vt:lpstr>Thriving in a Dynamic, Highly-regulated World</vt:lpstr>
      <vt:lpstr>Information Technology</vt:lpstr>
      <vt:lpstr>Application Development Center (ADC)</vt:lpstr>
      <vt:lpstr>DevOps – Where We Started</vt:lpstr>
      <vt:lpstr>DevOps – Where We Started: The Dev Team</vt:lpstr>
      <vt:lpstr>DevOps – The Road to Change</vt:lpstr>
      <vt:lpstr>DevOps – Where We Are</vt:lpstr>
      <vt:lpstr>Where We Are Going: Continuous Delivery Model</vt:lpstr>
      <vt:lpstr>Results / Impacts</vt:lpstr>
      <vt:lpstr>We Could Use Help With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Slide 1</dc:title>
  <dc:creator>denisehesse</dc:creator>
  <cp:lastModifiedBy>Alyson Hoffman</cp:lastModifiedBy>
  <cp:revision>400</cp:revision>
  <cp:lastPrinted>2014-10-20T18:14:37Z</cp:lastPrinted>
  <dcterms:created xsi:type="dcterms:W3CDTF">2014-08-22T23:43:40Z</dcterms:created>
  <dcterms:modified xsi:type="dcterms:W3CDTF">2014-10-21T17:48:09Z</dcterms:modified>
</cp:coreProperties>
</file>